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0" r:id="rId1"/>
    <p:sldMasterId id="2147483654" r:id="rId2"/>
    <p:sldMasterId id="2147483656" r:id="rId3"/>
  </p:sldMasterIdLst>
  <p:notesMasterIdLst>
    <p:notesMasterId r:id="rId40"/>
  </p:notesMasterIdLst>
  <p:handoutMasterIdLst>
    <p:handoutMasterId r:id="rId41"/>
  </p:handoutMasterIdLst>
  <p:sldIdLst>
    <p:sldId id="408" r:id="rId4"/>
    <p:sldId id="415" r:id="rId5"/>
    <p:sldId id="416" r:id="rId6"/>
    <p:sldId id="454" r:id="rId7"/>
    <p:sldId id="411" r:id="rId8"/>
    <p:sldId id="414" r:id="rId9"/>
    <p:sldId id="417" r:id="rId10"/>
    <p:sldId id="421" r:id="rId11"/>
    <p:sldId id="492" r:id="rId12"/>
    <p:sldId id="493" r:id="rId13"/>
    <p:sldId id="513" r:id="rId14"/>
    <p:sldId id="457" r:id="rId15"/>
    <p:sldId id="453" r:id="rId16"/>
    <p:sldId id="419" r:id="rId17"/>
    <p:sldId id="423" r:id="rId18"/>
    <p:sldId id="521" r:id="rId19"/>
    <p:sldId id="523" r:id="rId20"/>
    <p:sldId id="424" r:id="rId21"/>
    <p:sldId id="494" r:id="rId22"/>
    <p:sldId id="495" r:id="rId23"/>
    <p:sldId id="418" r:id="rId24"/>
    <p:sldId id="426" r:id="rId25"/>
    <p:sldId id="524" r:id="rId26"/>
    <p:sldId id="437" r:id="rId27"/>
    <p:sldId id="520" r:id="rId28"/>
    <p:sldId id="518" r:id="rId29"/>
    <p:sldId id="491" r:id="rId30"/>
    <p:sldId id="512" r:id="rId31"/>
    <p:sldId id="499" r:id="rId32"/>
    <p:sldId id="420" r:id="rId33"/>
    <p:sldId id="501" r:id="rId34"/>
    <p:sldId id="502" r:id="rId35"/>
    <p:sldId id="504" r:id="rId36"/>
    <p:sldId id="505" r:id="rId37"/>
    <p:sldId id="506" r:id="rId38"/>
    <p:sldId id="507" r:id="rId39"/>
  </p:sldIdLst>
  <p:sldSz cx="10058400" cy="7543800"/>
  <p:notesSz cx="7010400" cy="9296400"/>
  <p:custDataLst>
    <p:tags r:id="rId42"/>
  </p:custDataLst>
  <p:defaultTextStyle>
    <a:defPPr>
      <a:defRPr lang="en-US"/>
    </a:defPPr>
    <a:lvl1pPr algn="l" rtl="0" eaLnBrk="0" fontAlgn="base" hangingPunct="0">
      <a:spcBef>
        <a:spcPct val="50000"/>
      </a:spcBef>
      <a:spcAft>
        <a:spcPct val="0"/>
      </a:spcAft>
      <a:defRPr kern="1200">
        <a:solidFill>
          <a:schemeClr val="tx1"/>
        </a:solidFill>
        <a:latin typeface="Frutiger 55 Roman" charset="0"/>
        <a:ea typeface="Arial Unicode MS" charset="0"/>
        <a:cs typeface="+mn-cs"/>
      </a:defRPr>
    </a:lvl1pPr>
    <a:lvl2pPr marL="457200" algn="l" rtl="0" eaLnBrk="0" fontAlgn="base" hangingPunct="0">
      <a:spcBef>
        <a:spcPct val="50000"/>
      </a:spcBef>
      <a:spcAft>
        <a:spcPct val="0"/>
      </a:spcAft>
      <a:defRPr kern="1200">
        <a:solidFill>
          <a:schemeClr val="tx1"/>
        </a:solidFill>
        <a:latin typeface="Frutiger 55 Roman" charset="0"/>
        <a:ea typeface="Arial Unicode MS" charset="0"/>
        <a:cs typeface="+mn-cs"/>
      </a:defRPr>
    </a:lvl2pPr>
    <a:lvl3pPr marL="914400" algn="l" rtl="0" eaLnBrk="0" fontAlgn="base" hangingPunct="0">
      <a:spcBef>
        <a:spcPct val="50000"/>
      </a:spcBef>
      <a:spcAft>
        <a:spcPct val="0"/>
      </a:spcAft>
      <a:defRPr kern="1200">
        <a:solidFill>
          <a:schemeClr val="tx1"/>
        </a:solidFill>
        <a:latin typeface="Frutiger 55 Roman" charset="0"/>
        <a:ea typeface="Arial Unicode MS" charset="0"/>
        <a:cs typeface="+mn-cs"/>
      </a:defRPr>
    </a:lvl3pPr>
    <a:lvl4pPr marL="1371600" algn="l" rtl="0" eaLnBrk="0" fontAlgn="base" hangingPunct="0">
      <a:spcBef>
        <a:spcPct val="50000"/>
      </a:spcBef>
      <a:spcAft>
        <a:spcPct val="0"/>
      </a:spcAft>
      <a:defRPr kern="1200">
        <a:solidFill>
          <a:schemeClr val="tx1"/>
        </a:solidFill>
        <a:latin typeface="Frutiger 55 Roman" charset="0"/>
        <a:ea typeface="Arial Unicode MS" charset="0"/>
        <a:cs typeface="+mn-cs"/>
      </a:defRPr>
    </a:lvl4pPr>
    <a:lvl5pPr marL="1828800" algn="l" rtl="0" eaLnBrk="0" fontAlgn="base" hangingPunct="0">
      <a:spcBef>
        <a:spcPct val="50000"/>
      </a:spcBef>
      <a:spcAft>
        <a:spcPct val="0"/>
      </a:spcAft>
      <a:defRPr kern="1200">
        <a:solidFill>
          <a:schemeClr val="tx1"/>
        </a:solidFill>
        <a:latin typeface="Frutiger 55 Roman" charset="0"/>
        <a:ea typeface="Arial Unicode MS" charset="0"/>
        <a:cs typeface="+mn-cs"/>
      </a:defRPr>
    </a:lvl5pPr>
    <a:lvl6pPr marL="2286000" algn="l" defTabSz="914400" rtl="0" eaLnBrk="1" latinLnBrk="0" hangingPunct="1">
      <a:defRPr kern="1200">
        <a:solidFill>
          <a:schemeClr val="tx1"/>
        </a:solidFill>
        <a:latin typeface="Frutiger 55 Roman" charset="0"/>
        <a:ea typeface="Arial Unicode MS" charset="0"/>
        <a:cs typeface="+mn-cs"/>
      </a:defRPr>
    </a:lvl6pPr>
    <a:lvl7pPr marL="2743200" algn="l" defTabSz="914400" rtl="0" eaLnBrk="1" latinLnBrk="0" hangingPunct="1">
      <a:defRPr kern="1200">
        <a:solidFill>
          <a:schemeClr val="tx1"/>
        </a:solidFill>
        <a:latin typeface="Frutiger 55 Roman" charset="0"/>
        <a:ea typeface="Arial Unicode MS" charset="0"/>
        <a:cs typeface="+mn-cs"/>
      </a:defRPr>
    </a:lvl7pPr>
    <a:lvl8pPr marL="3200400" algn="l" defTabSz="914400" rtl="0" eaLnBrk="1" latinLnBrk="0" hangingPunct="1">
      <a:defRPr kern="1200">
        <a:solidFill>
          <a:schemeClr val="tx1"/>
        </a:solidFill>
        <a:latin typeface="Frutiger 55 Roman" charset="0"/>
        <a:ea typeface="Arial Unicode MS" charset="0"/>
        <a:cs typeface="+mn-cs"/>
      </a:defRPr>
    </a:lvl8pPr>
    <a:lvl9pPr marL="3657600" algn="l" defTabSz="914400" rtl="0" eaLnBrk="1" latinLnBrk="0" hangingPunct="1">
      <a:defRPr kern="1200">
        <a:solidFill>
          <a:schemeClr val="tx1"/>
        </a:solidFill>
        <a:latin typeface="Frutiger 55 Roman" charset="0"/>
        <a:ea typeface="Arial Unicode MS" charset="0"/>
        <a:cs typeface="+mn-cs"/>
      </a:defRPr>
    </a:lvl9pPr>
  </p:defaultTextStyle>
  <p:extLst>
    <p:ext uri="{EFAFB233-063F-42B5-8137-9DF3F51BA10A}">
      <p15:sldGuideLst xmlns:p15="http://schemas.microsoft.com/office/powerpoint/2012/main">
        <p15:guide id="1" orient="horz" pos="2377">
          <p15:clr>
            <a:srgbClr val="A4A3A4"/>
          </p15:clr>
        </p15:guide>
        <p15:guide id="2" orient="horz" pos="354">
          <p15:clr>
            <a:srgbClr val="A4A3A4"/>
          </p15:clr>
        </p15:guide>
        <p15:guide id="3" orient="horz" pos="550">
          <p15:clr>
            <a:srgbClr val="A4A3A4"/>
          </p15:clr>
        </p15:guide>
        <p15:guide id="4" orient="horz" pos="691">
          <p15:clr>
            <a:srgbClr val="A4A3A4"/>
          </p15:clr>
        </p15:guide>
        <p15:guide id="5" orient="horz" pos="1065">
          <p15:clr>
            <a:srgbClr val="A4A3A4"/>
          </p15:clr>
        </p15:guide>
        <p15:guide id="6" orient="horz" pos="1825">
          <p15:clr>
            <a:srgbClr val="A4A3A4"/>
          </p15:clr>
        </p15:guide>
        <p15:guide id="7" orient="horz" pos="4567">
          <p15:clr>
            <a:srgbClr val="A4A3A4"/>
          </p15:clr>
        </p15:guide>
        <p15:guide id="8" orient="horz" pos="4183">
          <p15:clr>
            <a:srgbClr val="A4A3A4"/>
          </p15:clr>
        </p15:guide>
        <p15:guide id="9" pos="3168">
          <p15:clr>
            <a:srgbClr val="A4A3A4"/>
          </p15:clr>
        </p15:guide>
        <p15:guide id="10" pos="5049">
          <p15:clr>
            <a:srgbClr val="A4A3A4"/>
          </p15:clr>
        </p15:guide>
        <p15:guide id="11" pos="6060">
          <p15:clr>
            <a:srgbClr val="A4A3A4"/>
          </p15:clr>
        </p15:guide>
        <p15:guide id="12" pos="478">
          <p15:clr>
            <a:srgbClr val="A4A3A4"/>
          </p15:clr>
        </p15:guide>
        <p15:guide id="13" pos="263">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9689F"/>
    <a:srgbClr val="0968A0"/>
    <a:srgbClr val="5B77CC"/>
    <a:srgbClr val="BEBEBE"/>
    <a:srgbClr val="66008C"/>
    <a:srgbClr val="F7B50C"/>
    <a:srgbClr val="CC7A02"/>
    <a:srgbClr val="002B7F"/>
    <a:srgbClr val="E60000"/>
    <a:srgbClr val="BFD6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50" autoAdjust="0"/>
    <p:restoredTop sz="94934" autoAdjust="0"/>
  </p:normalViewPr>
  <p:slideViewPr>
    <p:cSldViewPr snapToGrid="0">
      <p:cViewPr varScale="1">
        <p:scale>
          <a:sx n="78" d="100"/>
          <a:sy n="78" d="100"/>
        </p:scale>
        <p:origin x="1072" y="176"/>
      </p:cViewPr>
      <p:guideLst>
        <p:guide orient="horz" pos="2377"/>
        <p:guide orient="horz" pos="354"/>
        <p:guide orient="horz" pos="550"/>
        <p:guide orient="horz" pos="691"/>
        <p:guide orient="horz" pos="1065"/>
        <p:guide orient="horz" pos="1825"/>
        <p:guide orient="horz" pos="4567"/>
        <p:guide orient="horz" pos="4183"/>
        <p:guide pos="3168"/>
        <p:guide pos="5049"/>
        <p:guide pos="6060"/>
        <p:guide pos="478"/>
        <p:guide pos="263"/>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1" d="100"/>
          <a:sy n="71" d="100"/>
        </p:scale>
        <p:origin x="-2172" y="-10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gs" Target="tags/tag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5C091C-674A-45F3-9D26-046FB20FE3F4}"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PR"/>
        </a:p>
      </dgm:t>
    </dgm:pt>
    <dgm:pt modelId="{718BA93A-CF53-40EF-AE9B-C9C561BE7BF0}">
      <dgm:prSet/>
      <dgm:spPr>
        <a:solidFill>
          <a:srgbClr val="0968A0"/>
        </a:solidFill>
      </dgm:spPr>
      <dgm:t>
        <a:bodyPr/>
        <a:lstStyle/>
        <a:p>
          <a:pPr algn="ctr" rtl="0"/>
          <a:r>
            <a:rPr lang="en-US" b="1" dirty="0">
              <a:latin typeface="Century Gothic" panose="020B0502020202020204" pitchFamily="34" charset="0"/>
            </a:rPr>
            <a:t>Section 1       Firm Overview &amp; History</a:t>
          </a:r>
          <a:endParaRPr lang="es-PR" b="1">
            <a:latin typeface="Century Gothic" panose="020B0502020202020204" pitchFamily="34" charset="0"/>
          </a:endParaRPr>
        </a:p>
      </dgm:t>
    </dgm:pt>
    <dgm:pt modelId="{FAE5A56A-54E0-41B4-AB89-84B13C15CA9E}" type="parTrans" cxnId="{4058E227-7C19-4FB4-A1B7-F34EC74D7335}">
      <dgm:prSet/>
      <dgm:spPr/>
      <dgm:t>
        <a:bodyPr/>
        <a:lstStyle/>
        <a:p>
          <a:pPr algn="ctr"/>
          <a:endParaRPr lang="es-PR" b="1">
            <a:latin typeface="Century Gothic" panose="020B0502020202020204" pitchFamily="34" charset="0"/>
          </a:endParaRPr>
        </a:p>
      </dgm:t>
    </dgm:pt>
    <dgm:pt modelId="{92874E10-CC4A-4199-8430-7EB3B2C8FC25}" type="sibTrans" cxnId="{4058E227-7C19-4FB4-A1B7-F34EC74D7335}">
      <dgm:prSet/>
      <dgm:spPr/>
      <dgm:t>
        <a:bodyPr/>
        <a:lstStyle/>
        <a:p>
          <a:pPr algn="ctr"/>
          <a:endParaRPr lang="es-PR" b="1">
            <a:latin typeface="Century Gothic" panose="020B0502020202020204" pitchFamily="34" charset="0"/>
          </a:endParaRPr>
        </a:p>
      </dgm:t>
    </dgm:pt>
    <dgm:pt modelId="{9065B451-6A69-4F23-B23A-CCD38AA86347}">
      <dgm:prSet/>
      <dgm:spPr>
        <a:solidFill>
          <a:srgbClr val="0968A0"/>
        </a:solidFill>
      </dgm:spPr>
      <dgm:t>
        <a:bodyPr/>
        <a:lstStyle/>
        <a:p>
          <a:pPr algn="ctr" rtl="0"/>
          <a:r>
            <a:rPr lang="en-US" b="1" dirty="0">
              <a:latin typeface="Century Gothic" panose="020B0502020202020204" pitchFamily="34" charset="0"/>
            </a:rPr>
            <a:t>Section 2                    Products and Services</a:t>
          </a:r>
          <a:endParaRPr lang="es-PR" b="1">
            <a:latin typeface="Century Gothic" panose="020B0502020202020204" pitchFamily="34" charset="0"/>
          </a:endParaRPr>
        </a:p>
      </dgm:t>
    </dgm:pt>
    <dgm:pt modelId="{A5661EE7-AE3E-492C-A957-DDDA88FBDC9B}" type="parTrans" cxnId="{72FBB207-0F08-4F0F-84F1-356D4A06142B}">
      <dgm:prSet/>
      <dgm:spPr/>
      <dgm:t>
        <a:bodyPr/>
        <a:lstStyle/>
        <a:p>
          <a:pPr algn="ctr"/>
          <a:endParaRPr lang="es-PR" b="1">
            <a:latin typeface="Century Gothic" panose="020B0502020202020204" pitchFamily="34" charset="0"/>
          </a:endParaRPr>
        </a:p>
      </dgm:t>
    </dgm:pt>
    <dgm:pt modelId="{F805A4AD-4ACE-4BAE-B78C-9E1BFB44106B}" type="sibTrans" cxnId="{72FBB207-0F08-4F0F-84F1-356D4A06142B}">
      <dgm:prSet/>
      <dgm:spPr/>
      <dgm:t>
        <a:bodyPr/>
        <a:lstStyle/>
        <a:p>
          <a:pPr algn="ctr"/>
          <a:endParaRPr lang="es-PR" b="1">
            <a:latin typeface="Century Gothic" panose="020B0502020202020204" pitchFamily="34" charset="0"/>
          </a:endParaRPr>
        </a:p>
      </dgm:t>
    </dgm:pt>
    <dgm:pt modelId="{AA52D622-616D-4BAF-8106-5B98A200D04A}">
      <dgm:prSet/>
      <dgm:spPr>
        <a:solidFill>
          <a:srgbClr val="0968A0"/>
        </a:solidFill>
      </dgm:spPr>
      <dgm:t>
        <a:bodyPr/>
        <a:lstStyle/>
        <a:p>
          <a:pPr rtl="0"/>
          <a:r>
            <a:rPr lang="en-US" b="1" dirty="0">
              <a:latin typeface="Century Gothic" panose="020B0502020202020204" pitchFamily="34" charset="0"/>
            </a:rPr>
            <a:t>Section 3                   BIO</a:t>
          </a:r>
          <a:endParaRPr lang="es-PR" b="1">
            <a:latin typeface="Century Gothic" panose="020B0502020202020204" pitchFamily="34" charset="0"/>
          </a:endParaRPr>
        </a:p>
      </dgm:t>
    </dgm:pt>
    <dgm:pt modelId="{7FDD6DC5-66CA-47CE-91EB-987F55DC63DC}" type="parTrans" cxnId="{0CD289D3-C5F3-43B8-A285-9F9DBE47AC69}">
      <dgm:prSet/>
      <dgm:spPr/>
      <dgm:t>
        <a:bodyPr/>
        <a:lstStyle/>
        <a:p>
          <a:endParaRPr lang="en-US"/>
        </a:p>
      </dgm:t>
    </dgm:pt>
    <dgm:pt modelId="{842527ED-2521-477D-B13D-10542E85C035}" type="sibTrans" cxnId="{0CD289D3-C5F3-43B8-A285-9F9DBE47AC69}">
      <dgm:prSet/>
      <dgm:spPr/>
      <dgm:t>
        <a:bodyPr/>
        <a:lstStyle/>
        <a:p>
          <a:endParaRPr lang="en-US"/>
        </a:p>
      </dgm:t>
    </dgm:pt>
    <dgm:pt modelId="{AFBBEEFB-E7CC-4F1D-B98A-16AA31591AA7}" type="pres">
      <dgm:prSet presAssocID="{8D5C091C-674A-45F3-9D26-046FB20FE3F4}" presName="Name0" presStyleCnt="0">
        <dgm:presLayoutVars>
          <dgm:dir/>
          <dgm:resizeHandles val="exact"/>
        </dgm:presLayoutVars>
      </dgm:prSet>
      <dgm:spPr/>
    </dgm:pt>
    <dgm:pt modelId="{3904B550-CAD4-4A86-8B09-EEE8DDF770B4}" type="pres">
      <dgm:prSet presAssocID="{718BA93A-CF53-40EF-AE9B-C9C561BE7BF0}" presName="node" presStyleLbl="node1" presStyleIdx="0" presStyleCnt="3">
        <dgm:presLayoutVars>
          <dgm:bulletEnabled val="1"/>
        </dgm:presLayoutVars>
      </dgm:prSet>
      <dgm:spPr/>
    </dgm:pt>
    <dgm:pt modelId="{5D8A6DB2-99F5-4491-8731-20DA2A2B23EF}" type="pres">
      <dgm:prSet presAssocID="{92874E10-CC4A-4199-8430-7EB3B2C8FC25}" presName="sibTrans" presStyleLbl="sibTrans1D1" presStyleIdx="0" presStyleCnt="2"/>
      <dgm:spPr/>
    </dgm:pt>
    <dgm:pt modelId="{D90B8E65-CA1A-4147-914D-12B8E2FC5494}" type="pres">
      <dgm:prSet presAssocID="{92874E10-CC4A-4199-8430-7EB3B2C8FC25}" presName="connectorText" presStyleLbl="sibTrans1D1" presStyleIdx="0" presStyleCnt="2"/>
      <dgm:spPr/>
    </dgm:pt>
    <dgm:pt modelId="{59E6FC29-BAEC-48C7-8906-3763FCB23156}" type="pres">
      <dgm:prSet presAssocID="{9065B451-6A69-4F23-B23A-CCD38AA86347}" presName="node" presStyleLbl="node1" presStyleIdx="1" presStyleCnt="3">
        <dgm:presLayoutVars>
          <dgm:bulletEnabled val="1"/>
        </dgm:presLayoutVars>
      </dgm:prSet>
      <dgm:spPr/>
    </dgm:pt>
    <dgm:pt modelId="{BF7FE455-FA9E-4971-B829-093255EF8922}" type="pres">
      <dgm:prSet presAssocID="{F805A4AD-4ACE-4BAE-B78C-9E1BFB44106B}" presName="sibTrans" presStyleLbl="sibTrans1D1" presStyleIdx="1" presStyleCnt="2"/>
      <dgm:spPr/>
    </dgm:pt>
    <dgm:pt modelId="{9A70920C-774F-49C4-8E92-0E8FAB930B04}" type="pres">
      <dgm:prSet presAssocID="{F805A4AD-4ACE-4BAE-B78C-9E1BFB44106B}" presName="connectorText" presStyleLbl="sibTrans1D1" presStyleIdx="1" presStyleCnt="2"/>
      <dgm:spPr/>
    </dgm:pt>
    <dgm:pt modelId="{956BBA05-3872-4EA5-9934-B3114C288F5F}" type="pres">
      <dgm:prSet presAssocID="{AA52D622-616D-4BAF-8106-5B98A200D04A}" presName="node" presStyleLbl="node1" presStyleIdx="2" presStyleCnt="3">
        <dgm:presLayoutVars>
          <dgm:bulletEnabled val="1"/>
        </dgm:presLayoutVars>
      </dgm:prSet>
      <dgm:spPr/>
    </dgm:pt>
  </dgm:ptLst>
  <dgm:cxnLst>
    <dgm:cxn modelId="{67997206-81F7-40C0-8B39-233EB29F1A8F}" type="presOf" srcId="{F805A4AD-4ACE-4BAE-B78C-9E1BFB44106B}" destId="{9A70920C-774F-49C4-8E92-0E8FAB930B04}" srcOrd="1" destOrd="0" presId="urn:microsoft.com/office/officeart/2005/8/layout/bProcess3"/>
    <dgm:cxn modelId="{72FBB207-0F08-4F0F-84F1-356D4A06142B}" srcId="{8D5C091C-674A-45F3-9D26-046FB20FE3F4}" destId="{9065B451-6A69-4F23-B23A-CCD38AA86347}" srcOrd="1" destOrd="0" parTransId="{A5661EE7-AE3E-492C-A957-DDDA88FBDC9B}" sibTransId="{F805A4AD-4ACE-4BAE-B78C-9E1BFB44106B}"/>
    <dgm:cxn modelId="{4058E227-7C19-4FB4-A1B7-F34EC74D7335}" srcId="{8D5C091C-674A-45F3-9D26-046FB20FE3F4}" destId="{718BA93A-CF53-40EF-AE9B-C9C561BE7BF0}" srcOrd="0" destOrd="0" parTransId="{FAE5A56A-54E0-41B4-AB89-84B13C15CA9E}" sibTransId="{92874E10-CC4A-4199-8430-7EB3B2C8FC25}"/>
    <dgm:cxn modelId="{95EA4139-0773-4FFA-8A04-96BB92AA3B26}" type="presOf" srcId="{92874E10-CC4A-4199-8430-7EB3B2C8FC25}" destId="{D90B8E65-CA1A-4147-914D-12B8E2FC5494}" srcOrd="1" destOrd="0" presId="urn:microsoft.com/office/officeart/2005/8/layout/bProcess3"/>
    <dgm:cxn modelId="{16CDC754-31AA-408B-827B-229FD5B5823B}" type="presOf" srcId="{92874E10-CC4A-4199-8430-7EB3B2C8FC25}" destId="{5D8A6DB2-99F5-4491-8731-20DA2A2B23EF}" srcOrd="0" destOrd="0" presId="urn:microsoft.com/office/officeart/2005/8/layout/bProcess3"/>
    <dgm:cxn modelId="{48B01983-DE19-4B56-A372-FECA9CF75434}" type="presOf" srcId="{8D5C091C-674A-45F3-9D26-046FB20FE3F4}" destId="{AFBBEEFB-E7CC-4F1D-B98A-16AA31591AA7}" srcOrd="0" destOrd="0" presId="urn:microsoft.com/office/officeart/2005/8/layout/bProcess3"/>
    <dgm:cxn modelId="{8572E18E-6C3D-401F-8FBB-89F99013147C}" type="presOf" srcId="{718BA93A-CF53-40EF-AE9B-C9C561BE7BF0}" destId="{3904B550-CAD4-4A86-8B09-EEE8DDF770B4}" srcOrd="0" destOrd="0" presId="urn:microsoft.com/office/officeart/2005/8/layout/bProcess3"/>
    <dgm:cxn modelId="{0CD289D3-C5F3-43B8-A285-9F9DBE47AC69}" srcId="{8D5C091C-674A-45F3-9D26-046FB20FE3F4}" destId="{AA52D622-616D-4BAF-8106-5B98A200D04A}" srcOrd="2" destOrd="0" parTransId="{7FDD6DC5-66CA-47CE-91EB-987F55DC63DC}" sibTransId="{842527ED-2521-477D-B13D-10542E85C035}"/>
    <dgm:cxn modelId="{8CE310D6-A58E-470D-BFA1-FEC696D00864}" type="presOf" srcId="{AA52D622-616D-4BAF-8106-5B98A200D04A}" destId="{956BBA05-3872-4EA5-9934-B3114C288F5F}" srcOrd="0" destOrd="0" presId="urn:microsoft.com/office/officeart/2005/8/layout/bProcess3"/>
    <dgm:cxn modelId="{6673EDE4-FB38-4C7B-BBBB-1F4AEFF5873E}" type="presOf" srcId="{F805A4AD-4ACE-4BAE-B78C-9E1BFB44106B}" destId="{BF7FE455-FA9E-4971-B829-093255EF8922}" srcOrd="0" destOrd="0" presId="urn:microsoft.com/office/officeart/2005/8/layout/bProcess3"/>
    <dgm:cxn modelId="{8F955EEE-F35F-4E39-BB60-5FB6DDD2BBED}" type="presOf" srcId="{9065B451-6A69-4F23-B23A-CCD38AA86347}" destId="{59E6FC29-BAEC-48C7-8906-3763FCB23156}" srcOrd="0" destOrd="0" presId="urn:microsoft.com/office/officeart/2005/8/layout/bProcess3"/>
    <dgm:cxn modelId="{462BED06-61F7-436A-9157-AB7EA0CF727F}" type="presParOf" srcId="{AFBBEEFB-E7CC-4F1D-B98A-16AA31591AA7}" destId="{3904B550-CAD4-4A86-8B09-EEE8DDF770B4}" srcOrd="0" destOrd="0" presId="urn:microsoft.com/office/officeart/2005/8/layout/bProcess3"/>
    <dgm:cxn modelId="{E63A5B80-9D09-4102-9EE1-77D54FA28250}" type="presParOf" srcId="{AFBBEEFB-E7CC-4F1D-B98A-16AA31591AA7}" destId="{5D8A6DB2-99F5-4491-8731-20DA2A2B23EF}" srcOrd="1" destOrd="0" presId="urn:microsoft.com/office/officeart/2005/8/layout/bProcess3"/>
    <dgm:cxn modelId="{D2FFBAEB-4707-47C9-8309-DC79C00306A5}" type="presParOf" srcId="{5D8A6DB2-99F5-4491-8731-20DA2A2B23EF}" destId="{D90B8E65-CA1A-4147-914D-12B8E2FC5494}" srcOrd="0" destOrd="0" presId="urn:microsoft.com/office/officeart/2005/8/layout/bProcess3"/>
    <dgm:cxn modelId="{2BD269E5-A4AA-4D34-8173-02D7FEF6A599}" type="presParOf" srcId="{AFBBEEFB-E7CC-4F1D-B98A-16AA31591AA7}" destId="{59E6FC29-BAEC-48C7-8906-3763FCB23156}" srcOrd="2" destOrd="0" presId="urn:microsoft.com/office/officeart/2005/8/layout/bProcess3"/>
    <dgm:cxn modelId="{19520DF9-E97B-4DAA-B24C-102D3FD615C2}" type="presParOf" srcId="{AFBBEEFB-E7CC-4F1D-B98A-16AA31591AA7}" destId="{BF7FE455-FA9E-4971-B829-093255EF8922}" srcOrd="3" destOrd="0" presId="urn:microsoft.com/office/officeart/2005/8/layout/bProcess3"/>
    <dgm:cxn modelId="{98E78A49-E56D-4480-94A2-B225D8824CA8}" type="presParOf" srcId="{BF7FE455-FA9E-4971-B829-093255EF8922}" destId="{9A70920C-774F-49C4-8E92-0E8FAB930B04}" srcOrd="0" destOrd="0" presId="urn:microsoft.com/office/officeart/2005/8/layout/bProcess3"/>
    <dgm:cxn modelId="{C3735B7A-74DD-4E9A-B187-21BB2047EE70}" type="presParOf" srcId="{AFBBEEFB-E7CC-4F1D-B98A-16AA31591AA7}" destId="{956BBA05-3872-4EA5-9934-B3114C288F5F}" srcOrd="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151D72-879C-4F9E-8F7F-4F689AC78E19}" type="doc">
      <dgm:prSet loTypeId="urn:microsoft.com/office/officeart/2005/8/layout/cycle8" loCatId="cycle" qsTypeId="urn:microsoft.com/office/officeart/2005/8/quickstyle/simple1" qsCatId="simple" csTypeId="urn:microsoft.com/office/officeart/2005/8/colors/colorful1" csCatId="colorful" phldr="1"/>
      <dgm:spPr/>
      <dgm:t>
        <a:bodyPr/>
        <a:lstStyle/>
        <a:p>
          <a:endParaRPr lang="en-US"/>
        </a:p>
      </dgm:t>
    </dgm:pt>
    <dgm:pt modelId="{D4899FAA-619D-41EE-9469-DEB84A669081}">
      <dgm:prSet phldrT="[Text]" custT="1"/>
      <dgm:spPr>
        <a:solidFill>
          <a:srgbClr val="0070C0"/>
        </a:solidFill>
        <a:ln>
          <a:solidFill>
            <a:srgbClr val="0070C0"/>
          </a:solidFill>
        </a:ln>
      </dgm:spPr>
      <dgm:t>
        <a:bodyPr/>
        <a:lstStyle/>
        <a:p>
          <a:r>
            <a:rPr lang="en-US" sz="1600" b="1" dirty="0"/>
            <a:t>Debt Issuance</a:t>
          </a:r>
        </a:p>
      </dgm:t>
    </dgm:pt>
    <dgm:pt modelId="{A97CFE22-0EC3-4792-A2F2-65788B05E59B}" type="parTrans" cxnId="{38D86EAF-E99E-43D2-986A-EBEF77DBD6EC}">
      <dgm:prSet/>
      <dgm:spPr/>
      <dgm:t>
        <a:bodyPr/>
        <a:lstStyle/>
        <a:p>
          <a:endParaRPr lang="en-US"/>
        </a:p>
      </dgm:t>
    </dgm:pt>
    <dgm:pt modelId="{A5A04E1A-B010-455A-BC9F-0B511F5AD182}" type="sibTrans" cxnId="{38D86EAF-E99E-43D2-986A-EBEF77DBD6EC}">
      <dgm:prSet/>
      <dgm:spPr>
        <a:solidFill>
          <a:srgbClr val="0070C0"/>
        </a:solidFill>
      </dgm:spPr>
      <dgm:t>
        <a:bodyPr/>
        <a:lstStyle/>
        <a:p>
          <a:endParaRPr lang="en-US"/>
        </a:p>
      </dgm:t>
    </dgm:pt>
    <dgm:pt modelId="{C4103B28-49DE-4B9E-9911-A6E0D6AD38AA}">
      <dgm:prSet phldrT="[Text]" custT="1"/>
      <dgm:spPr>
        <a:solidFill>
          <a:srgbClr val="0070C0"/>
        </a:solidFill>
        <a:ln>
          <a:solidFill>
            <a:srgbClr val="0070C0"/>
          </a:solidFill>
        </a:ln>
      </dgm:spPr>
      <dgm:t>
        <a:bodyPr/>
        <a:lstStyle/>
        <a:p>
          <a:r>
            <a:rPr lang="en-US" sz="1600" b="1" dirty="0"/>
            <a:t>Virtual Treasury</a:t>
          </a:r>
        </a:p>
      </dgm:t>
    </dgm:pt>
    <dgm:pt modelId="{484D1365-A229-4CFD-9AC7-DDAE78DE5C1A}" type="parTrans" cxnId="{042A0DF0-E765-42ED-BD26-045A825C0980}">
      <dgm:prSet/>
      <dgm:spPr/>
      <dgm:t>
        <a:bodyPr/>
        <a:lstStyle/>
        <a:p>
          <a:endParaRPr lang="en-US"/>
        </a:p>
      </dgm:t>
    </dgm:pt>
    <dgm:pt modelId="{6EE53314-B8B2-48E0-B3F2-8E0BCE78BB01}" type="sibTrans" cxnId="{042A0DF0-E765-42ED-BD26-045A825C0980}">
      <dgm:prSet/>
      <dgm:spPr/>
      <dgm:t>
        <a:bodyPr/>
        <a:lstStyle/>
        <a:p>
          <a:endParaRPr lang="en-US"/>
        </a:p>
      </dgm:t>
    </dgm:pt>
    <dgm:pt modelId="{825FFC45-59E7-49AF-B2F7-427D94D42F4E}">
      <dgm:prSet phldrT="[Text]" custT="1"/>
      <dgm:spPr>
        <a:solidFill>
          <a:srgbClr val="0070C0"/>
        </a:solidFill>
        <a:ln>
          <a:solidFill>
            <a:srgbClr val="0070C0"/>
          </a:solidFill>
        </a:ln>
      </dgm:spPr>
      <dgm:t>
        <a:bodyPr/>
        <a:lstStyle/>
        <a:p>
          <a:r>
            <a:rPr lang="en-US" sz="1400" b="1" dirty="0"/>
            <a:t>Asset Management</a:t>
          </a:r>
        </a:p>
      </dgm:t>
    </dgm:pt>
    <dgm:pt modelId="{B7425370-9B7F-4124-8851-2468405C740D}" type="parTrans" cxnId="{FCE03DC7-8A11-43EE-AE08-8D2209D08526}">
      <dgm:prSet/>
      <dgm:spPr/>
      <dgm:t>
        <a:bodyPr/>
        <a:lstStyle/>
        <a:p>
          <a:endParaRPr lang="en-US"/>
        </a:p>
      </dgm:t>
    </dgm:pt>
    <dgm:pt modelId="{B3006F21-EE59-450C-9FC7-FDFCE7383139}" type="sibTrans" cxnId="{FCE03DC7-8A11-43EE-AE08-8D2209D08526}">
      <dgm:prSet/>
      <dgm:spPr/>
      <dgm:t>
        <a:bodyPr/>
        <a:lstStyle/>
        <a:p>
          <a:endParaRPr lang="en-US"/>
        </a:p>
      </dgm:t>
    </dgm:pt>
    <dgm:pt modelId="{CAC51DD4-DF81-48B3-A5A9-02CF452AB187}">
      <dgm:prSet phldrT="[Text]" custT="1"/>
      <dgm:spPr>
        <a:solidFill>
          <a:srgbClr val="0070C0"/>
        </a:solidFill>
        <a:ln>
          <a:solidFill>
            <a:srgbClr val="0070C0"/>
          </a:solidFill>
        </a:ln>
      </dgm:spPr>
      <dgm:t>
        <a:bodyPr/>
        <a:lstStyle/>
        <a:p>
          <a:r>
            <a:rPr lang="en-US" sz="1400" b="1" dirty="0"/>
            <a:t>Tax Credit Advisory  &amp; Risk Management</a:t>
          </a:r>
        </a:p>
      </dgm:t>
    </dgm:pt>
    <dgm:pt modelId="{FA2D973A-479B-41AD-93AB-235F8283E122}" type="parTrans" cxnId="{942CE70B-4D8B-47C0-9950-5064EC723B29}">
      <dgm:prSet/>
      <dgm:spPr/>
      <dgm:t>
        <a:bodyPr/>
        <a:lstStyle/>
        <a:p>
          <a:endParaRPr lang="en-US"/>
        </a:p>
      </dgm:t>
    </dgm:pt>
    <dgm:pt modelId="{D8C3C270-CDBA-4987-9BE9-6BC98D551938}" type="sibTrans" cxnId="{942CE70B-4D8B-47C0-9950-5064EC723B29}">
      <dgm:prSet/>
      <dgm:spPr/>
      <dgm:t>
        <a:bodyPr/>
        <a:lstStyle/>
        <a:p>
          <a:endParaRPr lang="en-US"/>
        </a:p>
      </dgm:t>
    </dgm:pt>
    <dgm:pt modelId="{7E001748-6233-4E1E-B97A-A4810FC1D674}">
      <dgm:prSet phldrT="[Text]"/>
      <dgm:spPr>
        <a:solidFill>
          <a:srgbClr val="0070C0"/>
        </a:solidFill>
        <a:ln>
          <a:solidFill>
            <a:srgbClr val="0070C0"/>
          </a:solidFill>
        </a:ln>
      </dgm:spPr>
      <dgm:t>
        <a:bodyPr/>
        <a:lstStyle/>
        <a:p>
          <a:r>
            <a:rPr lang="en-US" b="1" dirty="0"/>
            <a:t>PPP &amp; M&amp;A</a:t>
          </a:r>
        </a:p>
      </dgm:t>
    </dgm:pt>
    <dgm:pt modelId="{571D02E3-C88E-4EF2-BA36-AFC8724549F8}" type="sibTrans" cxnId="{10B70E28-817F-403A-A9E0-7DC1BBAFB887}">
      <dgm:prSet/>
      <dgm:spPr/>
      <dgm:t>
        <a:bodyPr/>
        <a:lstStyle/>
        <a:p>
          <a:endParaRPr lang="en-US"/>
        </a:p>
      </dgm:t>
    </dgm:pt>
    <dgm:pt modelId="{2B0BE21B-6C01-4841-8A29-91064A6118A2}" type="parTrans" cxnId="{10B70E28-817F-403A-A9E0-7DC1BBAFB887}">
      <dgm:prSet/>
      <dgm:spPr/>
      <dgm:t>
        <a:bodyPr/>
        <a:lstStyle/>
        <a:p>
          <a:endParaRPr lang="en-US"/>
        </a:p>
      </dgm:t>
    </dgm:pt>
    <dgm:pt modelId="{17013F96-AB86-4DFC-BE76-093CC89D9851}">
      <dgm:prSet phldrT="[Text]"/>
      <dgm:spPr>
        <a:solidFill>
          <a:srgbClr val="0070C0"/>
        </a:solidFill>
        <a:ln>
          <a:solidFill>
            <a:srgbClr val="0070C0"/>
          </a:solidFill>
        </a:ln>
      </dgm:spPr>
      <dgm:t>
        <a:bodyPr/>
        <a:lstStyle/>
        <a:p>
          <a:r>
            <a:rPr lang="en-US" b="1" dirty="0"/>
            <a:t>Open Architecture</a:t>
          </a:r>
        </a:p>
      </dgm:t>
    </dgm:pt>
    <dgm:pt modelId="{6CBE623D-DDB1-4EB2-B5DA-38676CA927A6}" type="parTrans" cxnId="{4BD8A135-60F6-48D2-80CC-5CC356B45BEA}">
      <dgm:prSet/>
      <dgm:spPr/>
      <dgm:t>
        <a:bodyPr/>
        <a:lstStyle/>
        <a:p>
          <a:endParaRPr lang="en-US"/>
        </a:p>
      </dgm:t>
    </dgm:pt>
    <dgm:pt modelId="{C17E7118-E8EF-4CA3-A765-E544C463F923}" type="sibTrans" cxnId="{4BD8A135-60F6-48D2-80CC-5CC356B45BEA}">
      <dgm:prSet/>
      <dgm:spPr/>
      <dgm:t>
        <a:bodyPr/>
        <a:lstStyle/>
        <a:p>
          <a:endParaRPr lang="en-US"/>
        </a:p>
      </dgm:t>
    </dgm:pt>
    <dgm:pt modelId="{346A3339-C083-4844-91DB-519549F302C7}" type="pres">
      <dgm:prSet presAssocID="{17151D72-879C-4F9E-8F7F-4F689AC78E19}" presName="compositeShape" presStyleCnt="0">
        <dgm:presLayoutVars>
          <dgm:chMax val="7"/>
          <dgm:dir/>
          <dgm:resizeHandles val="exact"/>
        </dgm:presLayoutVars>
      </dgm:prSet>
      <dgm:spPr/>
    </dgm:pt>
    <dgm:pt modelId="{76611AF5-71F3-4F7E-A57A-09C7DBFE91E8}" type="pres">
      <dgm:prSet presAssocID="{17151D72-879C-4F9E-8F7F-4F689AC78E19}" presName="wedge1" presStyleLbl="node1" presStyleIdx="0" presStyleCnt="6"/>
      <dgm:spPr/>
    </dgm:pt>
    <dgm:pt modelId="{69C0A536-6A0F-4977-90D5-B2947EBE4099}" type="pres">
      <dgm:prSet presAssocID="{17151D72-879C-4F9E-8F7F-4F689AC78E19}" presName="dummy1a" presStyleCnt="0"/>
      <dgm:spPr/>
    </dgm:pt>
    <dgm:pt modelId="{E57EABAF-86B4-4B11-B132-D52B6B30F964}" type="pres">
      <dgm:prSet presAssocID="{17151D72-879C-4F9E-8F7F-4F689AC78E19}" presName="dummy1b" presStyleCnt="0"/>
      <dgm:spPr/>
    </dgm:pt>
    <dgm:pt modelId="{E8D455D6-0383-41BB-8278-BA59C7A0E65B}" type="pres">
      <dgm:prSet presAssocID="{17151D72-879C-4F9E-8F7F-4F689AC78E19}" presName="wedge1Tx" presStyleLbl="node1" presStyleIdx="0" presStyleCnt="6">
        <dgm:presLayoutVars>
          <dgm:chMax val="0"/>
          <dgm:chPref val="0"/>
          <dgm:bulletEnabled val="1"/>
        </dgm:presLayoutVars>
      </dgm:prSet>
      <dgm:spPr/>
    </dgm:pt>
    <dgm:pt modelId="{28B7F291-A827-4372-B211-D7020D07C543}" type="pres">
      <dgm:prSet presAssocID="{17151D72-879C-4F9E-8F7F-4F689AC78E19}" presName="wedge2" presStyleLbl="node1" presStyleIdx="1" presStyleCnt="6"/>
      <dgm:spPr/>
    </dgm:pt>
    <dgm:pt modelId="{8EC28515-C517-48D8-9DE9-DE3541401AED}" type="pres">
      <dgm:prSet presAssocID="{17151D72-879C-4F9E-8F7F-4F689AC78E19}" presName="dummy2a" presStyleCnt="0"/>
      <dgm:spPr/>
    </dgm:pt>
    <dgm:pt modelId="{80C3A5C8-799C-46A5-BABC-88B2EB4C4E40}" type="pres">
      <dgm:prSet presAssocID="{17151D72-879C-4F9E-8F7F-4F689AC78E19}" presName="dummy2b" presStyleCnt="0"/>
      <dgm:spPr/>
    </dgm:pt>
    <dgm:pt modelId="{613D63C5-1FE1-452F-8871-5501440BDB52}" type="pres">
      <dgm:prSet presAssocID="{17151D72-879C-4F9E-8F7F-4F689AC78E19}" presName="wedge2Tx" presStyleLbl="node1" presStyleIdx="1" presStyleCnt="6">
        <dgm:presLayoutVars>
          <dgm:chMax val="0"/>
          <dgm:chPref val="0"/>
          <dgm:bulletEnabled val="1"/>
        </dgm:presLayoutVars>
      </dgm:prSet>
      <dgm:spPr/>
    </dgm:pt>
    <dgm:pt modelId="{36D48AF9-B4AB-4241-A807-198023924BA5}" type="pres">
      <dgm:prSet presAssocID="{17151D72-879C-4F9E-8F7F-4F689AC78E19}" presName="wedge3" presStyleLbl="node1" presStyleIdx="2" presStyleCnt="6"/>
      <dgm:spPr/>
    </dgm:pt>
    <dgm:pt modelId="{312227EB-4DEA-4BCE-8283-EAC28AE449B1}" type="pres">
      <dgm:prSet presAssocID="{17151D72-879C-4F9E-8F7F-4F689AC78E19}" presName="dummy3a" presStyleCnt="0"/>
      <dgm:spPr/>
    </dgm:pt>
    <dgm:pt modelId="{DDDDBC19-AA5B-478C-944E-9527283CFABD}" type="pres">
      <dgm:prSet presAssocID="{17151D72-879C-4F9E-8F7F-4F689AC78E19}" presName="dummy3b" presStyleCnt="0"/>
      <dgm:spPr/>
    </dgm:pt>
    <dgm:pt modelId="{3C4F0F8D-3EC5-42EF-8D3F-50C49C9E1EB2}" type="pres">
      <dgm:prSet presAssocID="{17151D72-879C-4F9E-8F7F-4F689AC78E19}" presName="wedge3Tx" presStyleLbl="node1" presStyleIdx="2" presStyleCnt="6">
        <dgm:presLayoutVars>
          <dgm:chMax val="0"/>
          <dgm:chPref val="0"/>
          <dgm:bulletEnabled val="1"/>
        </dgm:presLayoutVars>
      </dgm:prSet>
      <dgm:spPr/>
    </dgm:pt>
    <dgm:pt modelId="{A52698C4-A02C-4B3D-8528-B74304F0E34A}" type="pres">
      <dgm:prSet presAssocID="{17151D72-879C-4F9E-8F7F-4F689AC78E19}" presName="wedge4" presStyleLbl="node1" presStyleIdx="3" presStyleCnt="6"/>
      <dgm:spPr/>
    </dgm:pt>
    <dgm:pt modelId="{A6494882-6741-4B45-BEFF-B5823461EF8D}" type="pres">
      <dgm:prSet presAssocID="{17151D72-879C-4F9E-8F7F-4F689AC78E19}" presName="dummy4a" presStyleCnt="0"/>
      <dgm:spPr/>
    </dgm:pt>
    <dgm:pt modelId="{49229A73-06F5-44ED-BEF5-747D2266104D}" type="pres">
      <dgm:prSet presAssocID="{17151D72-879C-4F9E-8F7F-4F689AC78E19}" presName="dummy4b" presStyleCnt="0"/>
      <dgm:spPr/>
    </dgm:pt>
    <dgm:pt modelId="{404291FB-7C56-4F82-9F34-C4E55D55F027}" type="pres">
      <dgm:prSet presAssocID="{17151D72-879C-4F9E-8F7F-4F689AC78E19}" presName="wedge4Tx" presStyleLbl="node1" presStyleIdx="3" presStyleCnt="6">
        <dgm:presLayoutVars>
          <dgm:chMax val="0"/>
          <dgm:chPref val="0"/>
          <dgm:bulletEnabled val="1"/>
        </dgm:presLayoutVars>
      </dgm:prSet>
      <dgm:spPr/>
    </dgm:pt>
    <dgm:pt modelId="{48BE11CD-DB0E-4922-B74A-D65D89292DE7}" type="pres">
      <dgm:prSet presAssocID="{17151D72-879C-4F9E-8F7F-4F689AC78E19}" presName="wedge5" presStyleLbl="node1" presStyleIdx="4" presStyleCnt="6"/>
      <dgm:spPr/>
    </dgm:pt>
    <dgm:pt modelId="{6681460A-E73C-4DA9-9127-B36A62D38EEA}" type="pres">
      <dgm:prSet presAssocID="{17151D72-879C-4F9E-8F7F-4F689AC78E19}" presName="dummy5a" presStyleCnt="0"/>
      <dgm:spPr/>
    </dgm:pt>
    <dgm:pt modelId="{59F13E62-8F99-453B-A701-5854EA45FA81}" type="pres">
      <dgm:prSet presAssocID="{17151D72-879C-4F9E-8F7F-4F689AC78E19}" presName="dummy5b" presStyleCnt="0"/>
      <dgm:spPr/>
    </dgm:pt>
    <dgm:pt modelId="{33900D85-4719-43DD-8AB2-FAA5576BB6BC}" type="pres">
      <dgm:prSet presAssocID="{17151D72-879C-4F9E-8F7F-4F689AC78E19}" presName="wedge5Tx" presStyleLbl="node1" presStyleIdx="4" presStyleCnt="6">
        <dgm:presLayoutVars>
          <dgm:chMax val="0"/>
          <dgm:chPref val="0"/>
          <dgm:bulletEnabled val="1"/>
        </dgm:presLayoutVars>
      </dgm:prSet>
      <dgm:spPr/>
    </dgm:pt>
    <dgm:pt modelId="{A80CA2F7-C644-42AF-A5CE-A8358CE11A03}" type="pres">
      <dgm:prSet presAssocID="{17151D72-879C-4F9E-8F7F-4F689AC78E19}" presName="wedge6" presStyleLbl="node1" presStyleIdx="5" presStyleCnt="6"/>
      <dgm:spPr/>
    </dgm:pt>
    <dgm:pt modelId="{A4D7A334-B7B3-43A9-A5E2-B881E0586EE4}" type="pres">
      <dgm:prSet presAssocID="{17151D72-879C-4F9E-8F7F-4F689AC78E19}" presName="dummy6a" presStyleCnt="0"/>
      <dgm:spPr/>
    </dgm:pt>
    <dgm:pt modelId="{789C2A7B-319A-4008-B73C-A44BFF1A759D}" type="pres">
      <dgm:prSet presAssocID="{17151D72-879C-4F9E-8F7F-4F689AC78E19}" presName="dummy6b" presStyleCnt="0"/>
      <dgm:spPr/>
    </dgm:pt>
    <dgm:pt modelId="{DE2D5318-26A3-4253-92D2-AA67515829B3}" type="pres">
      <dgm:prSet presAssocID="{17151D72-879C-4F9E-8F7F-4F689AC78E19}" presName="wedge6Tx" presStyleLbl="node1" presStyleIdx="5" presStyleCnt="6">
        <dgm:presLayoutVars>
          <dgm:chMax val="0"/>
          <dgm:chPref val="0"/>
          <dgm:bulletEnabled val="1"/>
        </dgm:presLayoutVars>
      </dgm:prSet>
      <dgm:spPr/>
    </dgm:pt>
    <dgm:pt modelId="{E675A741-D897-416D-AB83-ADDE93486900}" type="pres">
      <dgm:prSet presAssocID="{A5A04E1A-B010-455A-BC9F-0B511F5AD182}" presName="arrowWedge1" presStyleLbl="fgSibTrans2D1" presStyleIdx="0" presStyleCnt="6"/>
      <dgm:spPr>
        <a:solidFill>
          <a:schemeClr val="bg1">
            <a:lumMod val="50000"/>
          </a:schemeClr>
        </a:solidFill>
      </dgm:spPr>
    </dgm:pt>
    <dgm:pt modelId="{5675C1A0-62B4-4529-97DF-E3176B1D96D1}" type="pres">
      <dgm:prSet presAssocID="{6EE53314-B8B2-48E0-B3F2-8E0BCE78BB01}" presName="arrowWedge2" presStyleLbl="fgSibTrans2D1" presStyleIdx="1" presStyleCnt="6"/>
      <dgm:spPr>
        <a:solidFill>
          <a:schemeClr val="bg1">
            <a:lumMod val="50000"/>
          </a:schemeClr>
        </a:solidFill>
      </dgm:spPr>
    </dgm:pt>
    <dgm:pt modelId="{640BC5D4-0E35-4695-B94B-F0C199043C66}" type="pres">
      <dgm:prSet presAssocID="{B3006F21-EE59-450C-9FC7-FDFCE7383139}" presName="arrowWedge3" presStyleLbl="fgSibTrans2D1" presStyleIdx="2" presStyleCnt="6"/>
      <dgm:spPr>
        <a:solidFill>
          <a:schemeClr val="bg1">
            <a:lumMod val="50000"/>
          </a:schemeClr>
        </a:solidFill>
      </dgm:spPr>
    </dgm:pt>
    <dgm:pt modelId="{2B90C8A4-2A38-4885-8A42-E4CE45F4EB56}" type="pres">
      <dgm:prSet presAssocID="{571D02E3-C88E-4EF2-BA36-AFC8724549F8}" presName="arrowWedge4" presStyleLbl="fgSibTrans2D1" presStyleIdx="3" presStyleCnt="6"/>
      <dgm:spPr>
        <a:solidFill>
          <a:schemeClr val="bg1">
            <a:lumMod val="50000"/>
          </a:schemeClr>
        </a:solidFill>
      </dgm:spPr>
    </dgm:pt>
    <dgm:pt modelId="{928B9613-30F4-4CFB-B9AF-282606C56CA3}" type="pres">
      <dgm:prSet presAssocID="{C17E7118-E8EF-4CA3-A765-E544C463F923}" presName="arrowWedge5" presStyleLbl="fgSibTrans2D1" presStyleIdx="4" presStyleCnt="6"/>
      <dgm:spPr/>
    </dgm:pt>
    <dgm:pt modelId="{62BF403C-C77E-47C1-A77A-EBC97B2CC4F7}" type="pres">
      <dgm:prSet presAssocID="{D8C3C270-CDBA-4987-9BE9-6BC98D551938}" presName="arrowWedge6" presStyleLbl="fgSibTrans2D1" presStyleIdx="5" presStyleCnt="6"/>
      <dgm:spPr>
        <a:blipFill rotWithShape="0">
          <a:blip xmlns:r="http://schemas.openxmlformats.org/officeDocument/2006/relationships" r:embed="rId1"/>
          <a:stretch>
            <a:fillRect/>
          </a:stretch>
        </a:blipFill>
      </dgm:spPr>
    </dgm:pt>
  </dgm:ptLst>
  <dgm:cxnLst>
    <dgm:cxn modelId="{942CE70B-4D8B-47C0-9950-5064EC723B29}" srcId="{17151D72-879C-4F9E-8F7F-4F689AC78E19}" destId="{CAC51DD4-DF81-48B3-A5A9-02CF452AB187}" srcOrd="5" destOrd="0" parTransId="{FA2D973A-479B-41AD-93AB-235F8283E122}" sibTransId="{D8C3C270-CDBA-4987-9BE9-6BC98D551938}"/>
    <dgm:cxn modelId="{9B238F1E-0A3A-425D-8A65-CAE39EC7586D}" type="presOf" srcId="{825FFC45-59E7-49AF-B2F7-427D94D42F4E}" destId="{36D48AF9-B4AB-4241-A807-198023924BA5}" srcOrd="0" destOrd="0" presId="urn:microsoft.com/office/officeart/2005/8/layout/cycle8"/>
    <dgm:cxn modelId="{620E911F-5E47-4FA4-A504-3757F9E0579B}" type="presOf" srcId="{17013F96-AB86-4DFC-BE76-093CC89D9851}" destId="{33900D85-4719-43DD-8AB2-FAA5576BB6BC}" srcOrd="1" destOrd="0" presId="urn:microsoft.com/office/officeart/2005/8/layout/cycle8"/>
    <dgm:cxn modelId="{10B70E28-817F-403A-A9E0-7DC1BBAFB887}" srcId="{17151D72-879C-4F9E-8F7F-4F689AC78E19}" destId="{7E001748-6233-4E1E-B97A-A4810FC1D674}" srcOrd="3" destOrd="0" parTransId="{2B0BE21B-6C01-4841-8A29-91064A6118A2}" sibTransId="{571D02E3-C88E-4EF2-BA36-AFC8724549F8}"/>
    <dgm:cxn modelId="{20D68828-D0D0-4AE9-AC07-2C7BBEB3DE15}" type="presOf" srcId="{17151D72-879C-4F9E-8F7F-4F689AC78E19}" destId="{346A3339-C083-4844-91DB-519549F302C7}" srcOrd="0" destOrd="0" presId="urn:microsoft.com/office/officeart/2005/8/layout/cycle8"/>
    <dgm:cxn modelId="{E6D18B31-683C-4EE8-A501-F192A182A670}" type="presOf" srcId="{7E001748-6233-4E1E-B97A-A4810FC1D674}" destId="{404291FB-7C56-4F82-9F34-C4E55D55F027}" srcOrd="1" destOrd="0" presId="urn:microsoft.com/office/officeart/2005/8/layout/cycle8"/>
    <dgm:cxn modelId="{CBFA5F32-DB45-4F69-A208-5C0DC7ED0524}" type="presOf" srcId="{D4899FAA-619D-41EE-9469-DEB84A669081}" destId="{E8D455D6-0383-41BB-8278-BA59C7A0E65B}" srcOrd="1" destOrd="0" presId="urn:microsoft.com/office/officeart/2005/8/layout/cycle8"/>
    <dgm:cxn modelId="{4BD8A135-60F6-48D2-80CC-5CC356B45BEA}" srcId="{17151D72-879C-4F9E-8F7F-4F689AC78E19}" destId="{17013F96-AB86-4DFC-BE76-093CC89D9851}" srcOrd="4" destOrd="0" parTransId="{6CBE623D-DDB1-4EB2-B5DA-38676CA927A6}" sibTransId="{C17E7118-E8EF-4CA3-A765-E544C463F923}"/>
    <dgm:cxn modelId="{D4EB864B-7FAC-473D-8FBA-045928436B10}" type="presOf" srcId="{CAC51DD4-DF81-48B3-A5A9-02CF452AB187}" destId="{DE2D5318-26A3-4253-92D2-AA67515829B3}" srcOrd="1" destOrd="0" presId="urn:microsoft.com/office/officeart/2005/8/layout/cycle8"/>
    <dgm:cxn modelId="{3629C050-AE8D-44F5-AC2D-61A0EFC12267}" type="presOf" srcId="{C4103B28-49DE-4B9E-9911-A6E0D6AD38AA}" destId="{613D63C5-1FE1-452F-8871-5501440BDB52}" srcOrd="1" destOrd="0" presId="urn:microsoft.com/office/officeart/2005/8/layout/cycle8"/>
    <dgm:cxn modelId="{74CA028F-B967-459D-99F8-E8E1284A07FC}" type="presOf" srcId="{17013F96-AB86-4DFC-BE76-093CC89D9851}" destId="{48BE11CD-DB0E-4922-B74A-D65D89292DE7}" srcOrd="0" destOrd="0" presId="urn:microsoft.com/office/officeart/2005/8/layout/cycle8"/>
    <dgm:cxn modelId="{79F01C97-1F6F-4FEB-8597-2EEA66D046F1}" type="presOf" srcId="{825FFC45-59E7-49AF-B2F7-427D94D42F4E}" destId="{3C4F0F8D-3EC5-42EF-8D3F-50C49C9E1EB2}" srcOrd="1" destOrd="0" presId="urn:microsoft.com/office/officeart/2005/8/layout/cycle8"/>
    <dgm:cxn modelId="{38D86EAF-E99E-43D2-986A-EBEF77DBD6EC}" srcId="{17151D72-879C-4F9E-8F7F-4F689AC78E19}" destId="{D4899FAA-619D-41EE-9469-DEB84A669081}" srcOrd="0" destOrd="0" parTransId="{A97CFE22-0EC3-4792-A2F2-65788B05E59B}" sibTransId="{A5A04E1A-B010-455A-BC9F-0B511F5AD182}"/>
    <dgm:cxn modelId="{FCE03DC7-8A11-43EE-AE08-8D2209D08526}" srcId="{17151D72-879C-4F9E-8F7F-4F689AC78E19}" destId="{825FFC45-59E7-49AF-B2F7-427D94D42F4E}" srcOrd="2" destOrd="0" parTransId="{B7425370-9B7F-4124-8851-2468405C740D}" sibTransId="{B3006F21-EE59-450C-9FC7-FDFCE7383139}"/>
    <dgm:cxn modelId="{685C12CC-E7D2-4F0A-A2D2-9F776EFCB9D1}" type="presOf" srcId="{CAC51DD4-DF81-48B3-A5A9-02CF452AB187}" destId="{A80CA2F7-C644-42AF-A5CE-A8358CE11A03}" srcOrd="0" destOrd="0" presId="urn:microsoft.com/office/officeart/2005/8/layout/cycle8"/>
    <dgm:cxn modelId="{2233C2CF-EF41-452F-86B1-02949E4BEA81}" type="presOf" srcId="{C4103B28-49DE-4B9E-9911-A6E0D6AD38AA}" destId="{28B7F291-A827-4372-B211-D7020D07C543}" srcOrd="0" destOrd="0" presId="urn:microsoft.com/office/officeart/2005/8/layout/cycle8"/>
    <dgm:cxn modelId="{B08495DF-6424-413B-8D96-39F868E93887}" type="presOf" srcId="{7E001748-6233-4E1E-B97A-A4810FC1D674}" destId="{A52698C4-A02C-4B3D-8528-B74304F0E34A}" srcOrd="0" destOrd="0" presId="urn:microsoft.com/office/officeart/2005/8/layout/cycle8"/>
    <dgm:cxn modelId="{991962E2-EC93-4211-85B7-48F02AE61F91}" type="presOf" srcId="{D4899FAA-619D-41EE-9469-DEB84A669081}" destId="{76611AF5-71F3-4F7E-A57A-09C7DBFE91E8}" srcOrd="0" destOrd="0" presId="urn:microsoft.com/office/officeart/2005/8/layout/cycle8"/>
    <dgm:cxn modelId="{042A0DF0-E765-42ED-BD26-045A825C0980}" srcId="{17151D72-879C-4F9E-8F7F-4F689AC78E19}" destId="{C4103B28-49DE-4B9E-9911-A6E0D6AD38AA}" srcOrd="1" destOrd="0" parTransId="{484D1365-A229-4CFD-9AC7-DDAE78DE5C1A}" sibTransId="{6EE53314-B8B2-48E0-B3F2-8E0BCE78BB01}"/>
    <dgm:cxn modelId="{7760DDC2-E2AC-4E4D-85B1-A904B08764C7}" type="presParOf" srcId="{346A3339-C083-4844-91DB-519549F302C7}" destId="{76611AF5-71F3-4F7E-A57A-09C7DBFE91E8}" srcOrd="0" destOrd="0" presId="urn:microsoft.com/office/officeart/2005/8/layout/cycle8"/>
    <dgm:cxn modelId="{33CE91E6-D473-4820-B064-9BD6BE6144C0}" type="presParOf" srcId="{346A3339-C083-4844-91DB-519549F302C7}" destId="{69C0A536-6A0F-4977-90D5-B2947EBE4099}" srcOrd="1" destOrd="0" presId="urn:microsoft.com/office/officeart/2005/8/layout/cycle8"/>
    <dgm:cxn modelId="{C863C810-9654-4002-980A-6DC49AEA0E05}" type="presParOf" srcId="{346A3339-C083-4844-91DB-519549F302C7}" destId="{E57EABAF-86B4-4B11-B132-D52B6B30F964}" srcOrd="2" destOrd="0" presId="urn:microsoft.com/office/officeart/2005/8/layout/cycle8"/>
    <dgm:cxn modelId="{19E1CE38-F949-46B8-A4A2-BEB9CC077A62}" type="presParOf" srcId="{346A3339-C083-4844-91DB-519549F302C7}" destId="{E8D455D6-0383-41BB-8278-BA59C7A0E65B}" srcOrd="3" destOrd="0" presId="urn:microsoft.com/office/officeart/2005/8/layout/cycle8"/>
    <dgm:cxn modelId="{DF1FD1A5-8799-48FF-A7A9-D969899F0043}" type="presParOf" srcId="{346A3339-C083-4844-91DB-519549F302C7}" destId="{28B7F291-A827-4372-B211-D7020D07C543}" srcOrd="4" destOrd="0" presId="urn:microsoft.com/office/officeart/2005/8/layout/cycle8"/>
    <dgm:cxn modelId="{CAC16CC1-6D4E-445D-8037-BC21AE7837BA}" type="presParOf" srcId="{346A3339-C083-4844-91DB-519549F302C7}" destId="{8EC28515-C517-48D8-9DE9-DE3541401AED}" srcOrd="5" destOrd="0" presId="urn:microsoft.com/office/officeart/2005/8/layout/cycle8"/>
    <dgm:cxn modelId="{4E6E41FB-7D6F-4B9A-9D04-3F9846639A62}" type="presParOf" srcId="{346A3339-C083-4844-91DB-519549F302C7}" destId="{80C3A5C8-799C-46A5-BABC-88B2EB4C4E40}" srcOrd="6" destOrd="0" presId="urn:microsoft.com/office/officeart/2005/8/layout/cycle8"/>
    <dgm:cxn modelId="{D20547B7-13E8-411F-B460-0CB1B6C4D71F}" type="presParOf" srcId="{346A3339-C083-4844-91DB-519549F302C7}" destId="{613D63C5-1FE1-452F-8871-5501440BDB52}" srcOrd="7" destOrd="0" presId="urn:microsoft.com/office/officeart/2005/8/layout/cycle8"/>
    <dgm:cxn modelId="{AE214C01-DA31-4D3E-83FE-50E68DA6A34A}" type="presParOf" srcId="{346A3339-C083-4844-91DB-519549F302C7}" destId="{36D48AF9-B4AB-4241-A807-198023924BA5}" srcOrd="8" destOrd="0" presId="urn:microsoft.com/office/officeart/2005/8/layout/cycle8"/>
    <dgm:cxn modelId="{3A08D82B-A75A-4924-B58E-07FF44854B98}" type="presParOf" srcId="{346A3339-C083-4844-91DB-519549F302C7}" destId="{312227EB-4DEA-4BCE-8283-EAC28AE449B1}" srcOrd="9" destOrd="0" presId="urn:microsoft.com/office/officeart/2005/8/layout/cycle8"/>
    <dgm:cxn modelId="{0A664F1A-1EC4-4CE3-9005-EB291FB4039E}" type="presParOf" srcId="{346A3339-C083-4844-91DB-519549F302C7}" destId="{DDDDBC19-AA5B-478C-944E-9527283CFABD}" srcOrd="10" destOrd="0" presId="urn:microsoft.com/office/officeart/2005/8/layout/cycle8"/>
    <dgm:cxn modelId="{16AF9CC9-2A34-4880-9512-030B1CBD549E}" type="presParOf" srcId="{346A3339-C083-4844-91DB-519549F302C7}" destId="{3C4F0F8D-3EC5-42EF-8D3F-50C49C9E1EB2}" srcOrd="11" destOrd="0" presId="urn:microsoft.com/office/officeart/2005/8/layout/cycle8"/>
    <dgm:cxn modelId="{35B317F8-3857-48FA-BF80-D99419D635AE}" type="presParOf" srcId="{346A3339-C083-4844-91DB-519549F302C7}" destId="{A52698C4-A02C-4B3D-8528-B74304F0E34A}" srcOrd="12" destOrd="0" presId="urn:microsoft.com/office/officeart/2005/8/layout/cycle8"/>
    <dgm:cxn modelId="{EC043695-FAB4-48C2-A8C3-336C23172310}" type="presParOf" srcId="{346A3339-C083-4844-91DB-519549F302C7}" destId="{A6494882-6741-4B45-BEFF-B5823461EF8D}" srcOrd="13" destOrd="0" presId="urn:microsoft.com/office/officeart/2005/8/layout/cycle8"/>
    <dgm:cxn modelId="{49DB44BE-708B-4FA6-BEFB-1E95E869EB23}" type="presParOf" srcId="{346A3339-C083-4844-91DB-519549F302C7}" destId="{49229A73-06F5-44ED-BEF5-747D2266104D}" srcOrd="14" destOrd="0" presId="urn:microsoft.com/office/officeart/2005/8/layout/cycle8"/>
    <dgm:cxn modelId="{454C4300-111C-45D5-8AB3-A9132CF95941}" type="presParOf" srcId="{346A3339-C083-4844-91DB-519549F302C7}" destId="{404291FB-7C56-4F82-9F34-C4E55D55F027}" srcOrd="15" destOrd="0" presId="urn:microsoft.com/office/officeart/2005/8/layout/cycle8"/>
    <dgm:cxn modelId="{F5B72D16-0F49-4A60-8594-3D9274886D04}" type="presParOf" srcId="{346A3339-C083-4844-91DB-519549F302C7}" destId="{48BE11CD-DB0E-4922-B74A-D65D89292DE7}" srcOrd="16" destOrd="0" presId="urn:microsoft.com/office/officeart/2005/8/layout/cycle8"/>
    <dgm:cxn modelId="{1F32F542-A275-46BA-A814-49A0FDF7C01D}" type="presParOf" srcId="{346A3339-C083-4844-91DB-519549F302C7}" destId="{6681460A-E73C-4DA9-9127-B36A62D38EEA}" srcOrd="17" destOrd="0" presId="urn:microsoft.com/office/officeart/2005/8/layout/cycle8"/>
    <dgm:cxn modelId="{9E1732B2-B836-4539-AA43-9097B0E30D4B}" type="presParOf" srcId="{346A3339-C083-4844-91DB-519549F302C7}" destId="{59F13E62-8F99-453B-A701-5854EA45FA81}" srcOrd="18" destOrd="0" presId="urn:microsoft.com/office/officeart/2005/8/layout/cycle8"/>
    <dgm:cxn modelId="{D2F18ACC-AC7E-4056-AC57-F02F2E93A5A6}" type="presParOf" srcId="{346A3339-C083-4844-91DB-519549F302C7}" destId="{33900D85-4719-43DD-8AB2-FAA5576BB6BC}" srcOrd="19" destOrd="0" presId="urn:microsoft.com/office/officeart/2005/8/layout/cycle8"/>
    <dgm:cxn modelId="{D3A68964-7334-4436-A2BC-CC1D6B429F37}" type="presParOf" srcId="{346A3339-C083-4844-91DB-519549F302C7}" destId="{A80CA2F7-C644-42AF-A5CE-A8358CE11A03}" srcOrd="20" destOrd="0" presId="urn:microsoft.com/office/officeart/2005/8/layout/cycle8"/>
    <dgm:cxn modelId="{A0989848-C01D-4E6E-BD21-B6910D0F0F08}" type="presParOf" srcId="{346A3339-C083-4844-91DB-519549F302C7}" destId="{A4D7A334-B7B3-43A9-A5E2-B881E0586EE4}" srcOrd="21" destOrd="0" presId="urn:microsoft.com/office/officeart/2005/8/layout/cycle8"/>
    <dgm:cxn modelId="{B97407AC-1183-47BF-96CC-4CF6DE7FDBCA}" type="presParOf" srcId="{346A3339-C083-4844-91DB-519549F302C7}" destId="{789C2A7B-319A-4008-B73C-A44BFF1A759D}" srcOrd="22" destOrd="0" presId="urn:microsoft.com/office/officeart/2005/8/layout/cycle8"/>
    <dgm:cxn modelId="{E681B698-B53A-4486-A2A9-E27D96E60BD5}" type="presParOf" srcId="{346A3339-C083-4844-91DB-519549F302C7}" destId="{DE2D5318-26A3-4253-92D2-AA67515829B3}" srcOrd="23" destOrd="0" presId="urn:microsoft.com/office/officeart/2005/8/layout/cycle8"/>
    <dgm:cxn modelId="{5D6FDCC1-FF2D-44CE-8BC2-FA9566B631A4}" type="presParOf" srcId="{346A3339-C083-4844-91DB-519549F302C7}" destId="{E675A741-D897-416D-AB83-ADDE93486900}" srcOrd="24" destOrd="0" presId="urn:microsoft.com/office/officeart/2005/8/layout/cycle8"/>
    <dgm:cxn modelId="{F15BF289-EC2A-45A1-8A34-BF920131EE8B}" type="presParOf" srcId="{346A3339-C083-4844-91DB-519549F302C7}" destId="{5675C1A0-62B4-4529-97DF-E3176B1D96D1}" srcOrd="25" destOrd="0" presId="urn:microsoft.com/office/officeart/2005/8/layout/cycle8"/>
    <dgm:cxn modelId="{6BABF354-545D-48C4-B993-E1B5244DAA90}" type="presParOf" srcId="{346A3339-C083-4844-91DB-519549F302C7}" destId="{640BC5D4-0E35-4695-B94B-F0C199043C66}" srcOrd="26" destOrd="0" presId="urn:microsoft.com/office/officeart/2005/8/layout/cycle8"/>
    <dgm:cxn modelId="{E425E5D9-8895-418A-BF87-C6CD46F14B4F}" type="presParOf" srcId="{346A3339-C083-4844-91DB-519549F302C7}" destId="{2B90C8A4-2A38-4885-8A42-E4CE45F4EB56}" srcOrd="27" destOrd="0" presId="urn:microsoft.com/office/officeart/2005/8/layout/cycle8"/>
    <dgm:cxn modelId="{F3208959-A6EB-4AA6-9AFC-F2E8643B5FBE}" type="presParOf" srcId="{346A3339-C083-4844-91DB-519549F302C7}" destId="{928B9613-30F4-4CFB-B9AF-282606C56CA3}" srcOrd="28" destOrd="0" presId="urn:microsoft.com/office/officeart/2005/8/layout/cycle8"/>
    <dgm:cxn modelId="{26FBB0A2-E62C-474A-B74A-763A396D4AB3}" type="presParOf" srcId="{346A3339-C083-4844-91DB-519549F302C7}" destId="{62BF403C-C77E-47C1-A77A-EBC97B2CC4F7}"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541949-D521-4806-B00E-C9BEDBA0D74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3BA2342-F9CC-4CF6-A488-2C5E1CD6E704}" type="pres">
      <dgm:prSet presAssocID="{F5541949-D521-4806-B00E-C9BEDBA0D743}" presName="linear" presStyleCnt="0">
        <dgm:presLayoutVars>
          <dgm:animLvl val="lvl"/>
          <dgm:resizeHandles val="exact"/>
        </dgm:presLayoutVars>
      </dgm:prSet>
      <dgm:spPr/>
    </dgm:pt>
  </dgm:ptLst>
  <dgm:cxnLst>
    <dgm:cxn modelId="{37B60618-A773-48C1-9F8C-E62FF154FDE9}" type="presOf" srcId="{F5541949-D521-4806-B00E-C9BEDBA0D743}" destId="{23BA2342-F9CC-4CF6-A488-2C5E1CD6E70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541949-D521-4806-B00E-C9BEDBA0D74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554AE4A-8F7D-40F6-A824-C52867BA1A4C}">
      <dgm:prSet/>
      <dgm:spPr/>
      <dgm:t>
        <a:bodyPr/>
        <a:lstStyle/>
        <a:p>
          <a:pPr rtl="0"/>
          <a:r>
            <a:rPr lang="en-US" dirty="0"/>
            <a:t>  Client</a:t>
          </a:r>
        </a:p>
      </dgm:t>
    </dgm:pt>
    <dgm:pt modelId="{B2F41B23-4C26-4C6A-A8BC-2A374B9BC78A}" type="parTrans" cxnId="{958F3654-3626-4FB5-ACCF-085E8CE0BC46}">
      <dgm:prSet/>
      <dgm:spPr/>
      <dgm:t>
        <a:bodyPr/>
        <a:lstStyle/>
        <a:p>
          <a:endParaRPr lang="en-US"/>
        </a:p>
      </dgm:t>
    </dgm:pt>
    <dgm:pt modelId="{C67832C0-73B5-487F-97DB-11E59373839C}" type="sibTrans" cxnId="{958F3654-3626-4FB5-ACCF-085E8CE0BC46}">
      <dgm:prSet/>
      <dgm:spPr/>
      <dgm:t>
        <a:bodyPr/>
        <a:lstStyle/>
        <a:p>
          <a:endParaRPr lang="en-US"/>
        </a:p>
      </dgm:t>
    </dgm:pt>
    <dgm:pt modelId="{23BA2342-F9CC-4CF6-A488-2C5E1CD6E704}" type="pres">
      <dgm:prSet presAssocID="{F5541949-D521-4806-B00E-C9BEDBA0D743}" presName="linear" presStyleCnt="0">
        <dgm:presLayoutVars>
          <dgm:animLvl val="lvl"/>
          <dgm:resizeHandles val="exact"/>
        </dgm:presLayoutVars>
      </dgm:prSet>
      <dgm:spPr/>
    </dgm:pt>
    <dgm:pt modelId="{3B003DE7-78ED-495F-A37E-65D1A74A7CC4}" type="pres">
      <dgm:prSet presAssocID="{7554AE4A-8F7D-40F6-A824-C52867BA1A4C}" presName="parentText" presStyleLbl="node1" presStyleIdx="0" presStyleCnt="1" custLinFactNeighborX="8659" custLinFactNeighborY="-15703">
        <dgm:presLayoutVars>
          <dgm:chMax val="0"/>
          <dgm:bulletEnabled val="1"/>
        </dgm:presLayoutVars>
      </dgm:prSet>
      <dgm:spPr/>
    </dgm:pt>
  </dgm:ptLst>
  <dgm:cxnLst>
    <dgm:cxn modelId="{37B60618-A773-48C1-9F8C-E62FF154FDE9}" type="presOf" srcId="{F5541949-D521-4806-B00E-C9BEDBA0D743}" destId="{23BA2342-F9CC-4CF6-A488-2C5E1CD6E704}" srcOrd="0" destOrd="0" presId="urn:microsoft.com/office/officeart/2005/8/layout/vList2"/>
    <dgm:cxn modelId="{958F3654-3626-4FB5-ACCF-085E8CE0BC46}" srcId="{F5541949-D521-4806-B00E-C9BEDBA0D743}" destId="{7554AE4A-8F7D-40F6-A824-C52867BA1A4C}" srcOrd="0" destOrd="0" parTransId="{B2F41B23-4C26-4C6A-A8BC-2A374B9BC78A}" sibTransId="{C67832C0-73B5-487F-97DB-11E59373839C}"/>
    <dgm:cxn modelId="{B1BC66B2-000F-48B8-BB12-3202E9E25279}" type="presOf" srcId="{7554AE4A-8F7D-40F6-A824-C52867BA1A4C}" destId="{3B003DE7-78ED-495F-A37E-65D1A74A7CC4}" srcOrd="0" destOrd="0" presId="urn:microsoft.com/office/officeart/2005/8/layout/vList2"/>
    <dgm:cxn modelId="{82457D61-9E12-478B-AE02-949B36C686E5}" type="presParOf" srcId="{23BA2342-F9CC-4CF6-A488-2C5E1CD6E704}" destId="{3B003DE7-78ED-495F-A37E-65D1A74A7CC4}" srcOrd="0"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4941F8-486D-43C0-A6CD-557468D4F3DB}"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s-PR"/>
        </a:p>
      </dgm:t>
    </dgm:pt>
    <dgm:pt modelId="{56B51EB7-65DA-470C-9489-E199F582487D}">
      <dgm:prSet/>
      <dgm:spPr/>
      <dgm:t>
        <a:bodyPr/>
        <a:lstStyle/>
        <a:p>
          <a:pPr rtl="0"/>
          <a:r>
            <a:rPr lang="en-US" dirty="0">
              <a:solidFill>
                <a:srgbClr val="002060"/>
              </a:solidFill>
              <a:latin typeface="Georgia" charset="0"/>
              <a:ea typeface="Georgia" charset="0"/>
              <a:cs typeface="Georgia" charset="0"/>
            </a:rPr>
            <a:t>Private Placements</a:t>
          </a:r>
          <a:endParaRPr lang="es-PR" b="1">
            <a:latin typeface="Century Gothic" panose="020B0502020202020204" pitchFamily="34" charset="0"/>
          </a:endParaRPr>
        </a:p>
      </dgm:t>
    </dgm:pt>
    <dgm:pt modelId="{AFF89646-7A4C-4A55-A107-9D3CB027C53B}" type="parTrans" cxnId="{2005C726-45FF-49B6-832E-53E0388ECE9C}">
      <dgm:prSet/>
      <dgm:spPr/>
      <dgm:t>
        <a:bodyPr/>
        <a:lstStyle/>
        <a:p>
          <a:endParaRPr lang="es-PR" b="1">
            <a:latin typeface="Century Gothic" panose="020B0502020202020204" pitchFamily="34" charset="0"/>
          </a:endParaRPr>
        </a:p>
      </dgm:t>
    </dgm:pt>
    <dgm:pt modelId="{CDBF7526-5B72-45CD-8343-5B9462749AA8}" type="sibTrans" cxnId="{2005C726-45FF-49B6-832E-53E0388ECE9C}">
      <dgm:prSet/>
      <dgm:spPr/>
      <dgm:t>
        <a:bodyPr/>
        <a:lstStyle/>
        <a:p>
          <a:endParaRPr lang="es-PR" b="1">
            <a:latin typeface="Century Gothic" panose="020B0502020202020204" pitchFamily="34" charset="0"/>
          </a:endParaRPr>
        </a:p>
      </dgm:t>
    </dgm:pt>
    <dgm:pt modelId="{4709D87B-9693-48A2-BC03-6DFEA7AEA466}">
      <dgm:prSet/>
      <dgm:spPr/>
      <dgm:t>
        <a:bodyPr/>
        <a:lstStyle/>
        <a:p>
          <a:r>
            <a:rPr lang="en-US" dirty="0">
              <a:solidFill>
                <a:srgbClr val="002060"/>
              </a:solidFill>
              <a:latin typeface="Georgia" charset="0"/>
              <a:ea typeface="Georgia" charset="0"/>
              <a:cs typeface="Georgia" charset="0"/>
            </a:rPr>
            <a:t>Debt Financing</a:t>
          </a:r>
        </a:p>
      </dgm:t>
    </dgm:pt>
    <dgm:pt modelId="{D08B5FDD-F551-40B8-903B-C75119E7636C}" type="parTrans" cxnId="{E2C8D9F2-92CA-4B7E-BF00-7D7863A8EBFF}">
      <dgm:prSet/>
      <dgm:spPr/>
      <dgm:t>
        <a:bodyPr/>
        <a:lstStyle/>
        <a:p>
          <a:endParaRPr lang="es-PR"/>
        </a:p>
      </dgm:t>
    </dgm:pt>
    <dgm:pt modelId="{B98E8C0C-4C98-432E-8C8D-BFC8E6D1AF90}" type="sibTrans" cxnId="{E2C8D9F2-92CA-4B7E-BF00-7D7863A8EBFF}">
      <dgm:prSet/>
      <dgm:spPr/>
      <dgm:t>
        <a:bodyPr/>
        <a:lstStyle/>
        <a:p>
          <a:endParaRPr lang="es-PR"/>
        </a:p>
      </dgm:t>
    </dgm:pt>
    <dgm:pt modelId="{2979C0BB-C031-4905-9AB4-6CB74CAC2397}">
      <dgm:prSet/>
      <dgm:spPr/>
      <dgm:t>
        <a:bodyPr/>
        <a:lstStyle/>
        <a:p>
          <a:r>
            <a:rPr lang="en-US" dirty="0">
              <a:solidFill>
                <a:srgbClr val="002060"/>
              </a:solidFill>
              <a:latin typeface="Georgia" charset="0"/>
              <a:ea typeface="Georgia" charset="0"/>
              <a:cs typeface="Georgia" charset="0"/>
            </a:rPr>
            <a:t>Equity Financing</a:t>
          </a:r>
          <a:endParaRPr lang="en-US" altLang="en-US" dirty="0">
            <a:solidFill>
              <a:srgbClr val="002060"/>
            </a:solidFill>
            <a:latin typeface="Georgia" charset="0"/>
            <a:ea typeface="Georgia" charset="0"/>
            <a:cs typeface="Georgia" charset="0"/>
          </a:endParaRPr>
        </a:p>
      </dgm:t>
    </dgm:pt>
    <dgm:pt modelId="{D7C5048D-B343-48E8-A456-ACED8B760A96}" type="parTrans" cxnId="{98160213-D85E-484D-A92F-5DC38FC5F5B3}">
      <dgm:prSet/>
      <dgm:spPr/>
      <dgm:t>
        <a:bodyPr/>
        <a:lstStyle/>
        <a:p>
          <a:endParaRPr lang="es-PR"/>
        </a:p>
      </dgm:t>
    </dgm:pt>
    <dgm:pt modelId="{FB8213D0-F4B5-42C3-AD7F-95285BD988D6}" type="sibTrans" cxnId="{98160213-D85E-484D-A92F-5DC38FC5F5B3}">
      <dgm:prSet/>
      <dgm:spPr/>
      <dgm:t>
        <a:bodyPr/>
        <a:lstStyle/>
        <a:p>
          <a:endParaRPr lang="es-PR"/>
        </a:p>
      </dgm:t>
    </dgm:pt>
    <dgm:pt modelId="{24DC2877-B0C8-4A83-BAF8-FA5FE13D7651}" type="pres">
      <dgm:prSet presAssocID="{3B4941F8-486D-43C0-A6CD-557468D4F3DB}" presName="Name0" presStyleCnt="0">
        <dgm:presLayoutVars>
          <dgm:chMax val="11"/>
          <dgm:chPref val="11"/>
          <dgm:dir/>
          <dgm:resizeHandles/>
        </dgm:presLayoutVars>
      </dgm:prSet>
      <dgm:spPr/>
    </dgm:pt>
    <dgm:pt modelId="{C10CDDD5-59BF-4662-904B-DA184DCD6CB4}" type="pres">
      <dgm:prSet presAssocID="{2979C0BB-C031-4905-9AB4-6CB74CAC2397}" presName="Accent3" presStyleCnt="0"/>
      <dgm:spPr/>
    </dgm:pt>
    <dgm:pt modelId="{91440CC6-FE99-4EC4-A016-9B76A673FFCB}" type="pres">
      <dgm:prSet presAssocID="{2979C0BB-C031-4905-9AB4-6CB74CAC2397}" presName="Accent" presStyleLbl="node1" presStyleIdx="0" presStyleCnt="3"/>
      <dgm:spPr>
        <a:solidFill>
          <a:srgbClr val="09689F"/>
        </a:solidFill>
      </dgm:spPr>
    </dgm:pt>
    <dgm:pt modelId="{6EAA5870-30D0-4D91-87AD-DE23C5528E57}" type="pres">
      <dgm:prSet presAssocID="{2979C0BB-C031-4905-9AB4-6CB74CAC2397}" presName="ParentBackground3" presStyleCnt="0"/>
      <dgm:spPr/>
    </dgm:pt>
    <dgm:pt modelId="{0D341760-1254-491F-9F32-2EE3EBFB55D1}" type="pres">
      <dgm:prSet presAssocID="{2979C0BB-C031-4905-9AB4-6CB74CAC2397}" presName="ParentBackground" presStyleLbl="fgAcc1" presStyleIdx="0" presStyleCnt="3"/>
      <dgm:spPr/>
    </dgm:pt>
    <dgm:pt modelId="{9AF35C6E-3BF7-4CA0-BF98-38DBA05816CD}" type="pres">
      <dgm:prSet presAssocID="{2979C0BB-C031-4905-9AB4-6CB74CAC2397}" presName="Parent3" presStyleLbl="revTx" presStyleIdx="0" presStyleCnt="0">
        <dgm:presLayoutVars>
          <dgm:chMax val="1"/>
          <dgm:chPref val="1"/>
          <dgm:bulletEnabled val="1"/>
        </dgm:presLayoutVars>
      </dgm:prSet>
      <dgm:spPr/>
    </dgm:pt>
    <dgm:pt modelId="{39C048E1-A573-4C5F-A876-184B3228C285}" type="pres">
      <dgm:prSet presAssocID="{4709D87B-9693-48A2-BC03-6DFEA7AEA466}" presName="Accent2" presStyleCnt="0"/>
      <dgm:spPr/>
    </dgm:pt>
    <dgm:pt modelId="{3270BF18-7893-412B-B4D1-F9282C8B4293}" type="pres">
      <dgm:prSet presAssocID="{4709D87B-9693-48A2-BC03-6DFEA7AEA466}" presName="Accent" presStyleLbl="node1" presStyleIdx="1" presStyleCnt="3"/>
      <dgm:spPr>
        <a:solidFill>
          <a:srgbClr val="0968A0"/>
        </a:solidFill>
      </dgm:spPr>
    </dgm:pt>
    <dgm:pt modelId="{C869101F-3264-4BB2-A205-57A510D789DD}" type="pres">
      <dgm:prSet presAssocID="{4709D87B-9693-48A2-BC03-6DFEA7AEA466}" presName="ParentBackground2" presStyleCnt="0"/>
      <dgm:spPr/>
    </dgm:pt>
    <dgm:pt modelId="{F081D2AA-8812-4186-AB06-F662C201CF2E}" type="pres">
      <dgm:prSet presAssocID="{4709D87B-9693-48A2-BC03-6DFEA7AEA466}" presName="ParentBackground" presStyleLbl="fgAcc1" presStyleIdx="1" presStyleCnt="3"/>
      <dgm:spPr/>
    </dgm:pt>
    <dgm:pt modelId="{A19D26CE-EA86-46EC-8696-04FBF0F5C0B0}" type="pres">
      <dgm:prSet presAssocID="{4709D87B-9693-48A2-BC03-6DFEA7AEA466}" presName="Parent2" presStyleLbl="revTx" presStyleIdx="0" presStyleCnt="0">
        <dgm:presLayoutVars>
          <dgm:chMax val="1"/>
          <dgm:chPref val="1"/>
          <dgm:bulletEnabled val="1"/>
        </dgm:presLayoutVars>
      </dgm:prSet>
      <dgm:spPr/>
    </dgm:pt>
    <dgm:pt modelId="{01014027-B866-45C8-BD50-590AB824C523}" type="pres">
      <dgm:prSet presAssocID="{56B51EB7-65DA-470C-9489-E199F582487D}" presName="Accent1" presStyleCnt="0"/>
      <dgm:spPr/>
    </dgm:pt>
    <dgm:pt modelId="{914D7B82-2F00-4E7C-BAC0-C246C05F70B2}" type="pres">
      <dgm:prSet presAssocID="{56B51EB7-65DA-470C-9489-E199F582487D}" presName="Accent" presStyleLbl="node1" presStyleIdx="2" presStyleCnt="3"/>
      <dgm:spPr>
        <a:solidFill>
          <a:srgbClr val="09689F"/>
        </a:solidFill>
      </dgm:spPr>
    </dgm:pt>
    <dgm:pt modelId="{CE52D5DD-7F06-4EC2-8CEF-FD6F645435DD}" type="pres">
      <dgm:prSet presAssocID="{56B51EB7-65DA-470C-9489-E199F582487D}" presName="ParentBackground1" presStyleCnt="0"/>
      <dgm:spPr/>
    </dgm:pt>
    <dgm:pt modelId="{A42B3CA9-D1A9-4E2A-96AA-AC13C3919BFC}" type="pres">
      <dgm:prSet presAssocID="{56B51EB7-65DA-470C-9489-E199F582487D}" presName="ParentBackground" presStyleLbl="fgAcc1" presStyleIdx="2" presStyleCnt="3"/>
      <dgm:spPr/>
    </dgm:pt>
    <dgm:pt modelId="{23DE4C48-079E-43EC-AA00-34FC69844384}" type="pres">
      <dgm:prSet presAssocID="{56B51EB7-65DA-470C-9489-E199F582487D}" presName="Parent1" presStyleLbl="revTx" presStyleIdx="0" presStyleCnt="0">
        <dgm:presLayoutVars>
          <dgm:chMax val="1"/>
          <dgm:chPref val="1"/>
          <dgm:bulletEnabled val="1"/>
        </dgm:presLayoutVars>
      </dgm:prSet>
      <dgm:spPr/>
    </dgm:pt>
  </dgm:ptLst>
  <dgm:cxnLst>
    <dgm:cxn modelId="{98160213-D85E-484D-A92F-5DC38FC5F5B3}" srcId="{3B4941F8-486D-43C0-A6CD-557468D4F3DB}" destId="{2979C0BB-C031-4905-9AB4-6CB74CAC2397}" srcOrd="2" destOrd="0" parTransId="{D7C5048D-B343-48E8-A456-ACED8B760A96}" sibTransId="{FB8213D0-F4B5-42C3-AD7F-95285BD988D6}"/>
    <dgm:cxn modelId="{2005C726-45FF-49B6-832E-53E0388ECE9C}" srcId="{3B4941F8-486D-43C0-A6CD-557468D4F3DB}" destId="{56B51EB7-65DA-470C-9489-E199F582487D}" srcOrd="0" destOrd="0" parTransId="{AFF89646-7A4C-4A55-A107-9D3CB027C53B}" sibTransId="{CDBF7526-5B72-45CD-8343-5B9462749AA8}"/>
    <dgm:cxn modelId="{91A2F338-4E68-4B50-82B3-D15AC46D6E11}" type="presOf" srcId="{56B51EB7-65DA-470C-9489-E199F582487D}" destId="{23DE4C48-079E-43EC-AA00-34FC69844384}" srcOrd="1" destOrd="0" presId="urn:microsoft.com/office/officeart/2011/layout/CircleProcess"/>
    <dgm:cxn modelId="{0DA54664-30CB-4CB6-9137-A91CF3208DC6}" type="presOf" srcId="{2979C0BB-C031-4905-9AB4-6CB74CAC2397}" destId="{0D341760-1254-491F-9F32-2EE3EBFB55D1}" srcOrd="0" destOrd="0" presId="urn:microsoft.com/office/officeart/2011/layout/CircleProcess"/>
    <dgm:cxn modelId="{CF71DE64-634C-4909-A424-1F80D08EAA5D}" type="presOf" srcId="{4709D87B-9693-48A2-BC03-6DFEA7AEA466}" destId="{A19D26CE-EA86-46EC-8696-04FBF0F5C0B0}" srcOrd="1" destOrd="0" presId="urn:microsoft.com/office/officeart/2011/layout/CircleProcess"/>
    <dgm:cxn modelId="{2857EE88-F1A8-41DE-B914-E2094EA19EC7}" type="presOf" srcId="{2979C0BB-C031-4905-9AB4-6CB74CAC2397}" destId="{9AF35C6E-3BF7-4CA0-BF98-38DBA05816CD}" srcOrd="1" destOrd="0" presId="urn:microsoft.com/office/officeart/2011/layout/CircleProcess"/>
    <dgm:cxn modelId="{10149BA2-9AFF-4276-8874-B80006DC1545}" type="presOf" srcId="{56B51EB7-65DA-470C-9489-E199F582487D}" destId="{A42B3CA9-D1A9-4E2A-96AA-AC13C3919BFC}" srcOrd="0" destOrd="0" presId="urn:microsoft.com/office/officeart/2011/layout/CircleProcess"/>
    <dgm:cxn modelId="{587158B4-0111-4611-ACD6-B61753AB278C}" type="presOf" srcId="{4709D87B-9693-48A2-BC03-6DFEA7AEA466}" destId="{F081D2AA-8812-4186-AB06-F662C201CF2E}" srcOrd="0" destOrd="0" presId="urn:microsoft.com/office/officeart/2011/layout/CircleProcess"/>
    <dgm:cxn modelId="{E2C8D9F2-92CA-4B7E-BF00-7D7863A8EBFF}" srcId="{3B4941F8-486D-43C0-A6CD-557468D4F3DB}" destId="{4709D87B-9693-48A2-BC03-6DFEA7AEA466}" srcOrd="1" destOrd="0" parTransId="{D08B5FDD-F551-40B8-903B-C75119E7636C}" sibTransId="{B98E8C0C-4C98-432E-8C8D-BFC8E6D1AF90}"/>
    <dgm:cxn modelId="{5D0772F8-399E-478F-A6C8-400FFDF1A3B1}" type="presOf" srcId="{3B4941F8-486D-43C0-A6CD-557468D4F3DB}" destId="{24DC2877-B0C8-4A83-BAF8-FA5FE13D7651}" srcOrd="0" destOrd="0" presId="urn:microsoft.com/office/officeart/2011/layout/CircleProcess"/>
    <dgm:cxn modelId="{AFDFE311-30AD-413D-9C08-6E6B81E037C9}" type="presParOf" srcId="{24DC2877-B0C8-4A83-BAF8-FA5FE13D7651}" destId="{C10CDDD5-59BF-4662-904B-DA184DCD6CB4}" srcOrd="0" destOrd="0" presId="urn:microsoft.com/office/officeart/2011/layout/CircleProcess"/>
    <dgm:cxn modelId="{AF463BD1-CA44-470B-95D6-0AB09F16AAA1}" type="presParOf" srcId="{C10CDDD5-59BF-4662-904B-DA184DCD6CB4}" destId="{91440CC6-FE99-4EC4-A016-9B76A673FFCB}" srcOrd="0" destOrd="0" presId="urn:microsoft.com/office/officeart/2011/layout/CircleProcess"/>
    <dgm:cxn modelId="{B270664E-B808-4D73-8492-2A2841AAF61D}" type="presParOf" srcId="{24DC2877-B0C8-4A83-BAF8-FA5FE13D7651}" destId="{6EAA5870-30D0-4D91-87AD-DE23C5528E57}" srcOrd="1" destOrd="0" presId="urn:microsoft.com/office/officeart/2011/layout/CircleProcess"/>
    <dgm:cxn modelId="{C99387B1-85AC-4305-A7AD-F95B80203184}" type="presParOf" srcId="{6EAA5870-30D0-4D91-87AD-DE23C5528E57}" destId="{0D341760-1254-491F-9F32-2EE3EBFB55D1}" srcOrd="0" destOrd="0" presId="urn:microsoft.com/office/officeart/2011/layout/CircleProcess"/>
    <dgm:cxn modelId="{10E3CE45-90B6-478C-AB23-7050593207D4}" type="presParOf" srcId="{24DC2877-B0C8-4A83-BAF8-FA5FE13D7651}" destId="{9AF35C6E-3BF7-4CA0-BF98-38DBA05816CD}" srcOrd="2" destOrd="0" presId="urn:microsoft.com/office/officeart/2011/layout/CircleProcess"/>
    <dgm:cxn modelId="{21FF52E8-DA94-4B06-909A-0A1E94D4718E}" type="presParOf" srcId="{24DC2877-B0C8-4A83-BAF8-FA5FE13D7651}" destId="{39C048E1-A573-4C5F-A876-184B3228C285}" srcOrd="3" destOrd="0" presId="urn:microsoft.com/office/officeart/2011/layout/CircleProcess"/>
    <dgm:cxn modelId="{A13D49D6-1268-407A-AD52-EBBA2EB44E1B}" type="presParOf" srcId="{39C048E1-A573-4C5F-A876-184B3228C285}" destId="{3270BF18-7893-412B-B4D1-F9282C8B4293}" srcOrd="0" destOrd="0" presId="urn:microsoft.com/office/officeart/2011/layout/CircleProcess"/>
    <dgm:cxn modelId="{1B06449C-A8A2-4CF7-BD3B-D04BF7521019}" type="presParOf" srcId="{24DC2877-B0C8-4A83-BAF8-FA5FE13D7651}" destId="{C869101F-3264-4BB2-A205-57A510D789DD}" srcOrd="4" destOrd="0" presId="urn:microsoft.com/office/officeart/2011/layout/CircleProcess"/>
    <dgm:cxn modelId="{932DB02D-E2B0-4537-8B9B-90BAACF79F67}" type="presParOf" srcId="{C869101F-3264-4BB2-A205-57A510D789DD}" destId="{F081D2AA-8812-4186-AB06-F662C201CF2E}" srcOrd="0" destOrd="0" presId="urn:microsoft.com/office/officeart/2011/layout/CircleProcess"/>
    <dgm:cxn modelId="{1BA30A48-AF80-43CB-9D41-C37F3B58A7C3}" type="presParOf" srcId="{24DC2877-B0C8-4A83-BAF8-FA5FE13D7651}" destId="{A19D26CE-EA86-46EC-8696-04FBF0F5C0B0}" srcOrd="5" destOrd="0" presId="urn:microsoft.com/office/officeart/2011/layout/CircleProcess"/>
    <dgm:cxn modelId="{2A1857E2-4301-4855-B49B-F1C0F17D79F1}" type="presParOf" srcId="{24DC2877-B0C8-4A83-BAF8-FA5FE13D7651}" destId="{01014027-B866-45C8-BD50-590AB824C523}" srcOrd="6" destOrd="0" presId="urn:microsoft.com/office/officeart/2011/layout/CircleProcess"/>
    <dgm:cxn modelId="{DA028B0E-5ADE-4973-82F4-7AF8B730ED51}" type="presParOf" srcId="{01014027-B866-45C8-BD50-590AB824C523}" destId="{914D7B82-2F00-4E7C-BAC0-C246C05F70B2}" srcOrd="0" destOrd="0" presId="urn:microsoft.com/office/officeart/2011/layout/CircleProcess"/>
    <dgm:cxn modelId="{B6A20F3C-6149-4223-84B3-2960B1E23EE1}" type="presParOf" srcId="{24DC2877-B0C8-4A83-BAF8-FA5FE13D7651}" destId="{CE52D5DD-7F06-4EC2-8CEF-FD6F645435DD}" srcOrd="7" destOrd="0" presId="urn:microsoft.com/office/officeart/2011/layout/CircleProcess"/>
    <dgm:cxn modelId="{184031CB-97F1-4CFD-BD3F-40C6E539BC7A}" type="presParOf" srcId="{CE52D5DD-7F06-4EC2-8CEF-FD6F645435DD}" destId="{A42B3CA9-D1A9-4E2A-96AA-AC13C3919BFC}" srcOrd="0" destOrd="0" presId="urn:microsoft.com/office/officeart/2011/layout/CircleProcess"/>
    <dgm:cxn modelId="{AA1B666F-BEC0-4FE2-A363-E0D9C7684515}" type="presParOf" srcId="{24DC2877-B0C8-4A83-BAF8-FA5FE13D7651}" destId="{23DE4C48-079E-43EC-AA00-34FC69844384}"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4941F8-486D-43C0-A6CD-557468D4F3DB}"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s-PR"/>
        </a:p>
      </dgm:t>
    </dgm:pt>
    <dgm:pt modelId="{56B51EB7-65DA-470C-9489-E199F582487D}">
      <dgm:prSet/>
      <dgm:spPr/>
      <dgm:t>
        <a:bodyPr/>
        <a:lstStyle/>
        <a:p>
          <a:pPr rtl="0"/>
          <a:r>
            <a:rPr lang="es-PR" b="1">
              <a:latin typeface="Century Gothic" panose="020B0502020202020204" pitchFamily="34" charset="0"/>
            </a:rPr>
            <a:t>Vision</a:t>
          </a:r>
        </a:p>
      </dgm:t>
    </dgm:pt>
    <dgm:pt modelId="{AFF89646-7A4C-4A55-A107-9D3CB027C53B}" type="parTrans" cxnId="{2005C726-45FF-49B6-832E-53E0388ECE9C}">
      <dgm:prSet/>
      <dgm:spPr/>
      <dgm:t>
        <a:bodyPr/>
        <a:lstStyle/>
        <a:p>
          <a:endParaRPr lang="es-PR" b="1">
            <a:latin typeface="Century Gothic" panose="020B0502020202020204" pitchFamily="34" charset="0"/>
          </a:endParaRPr>
        </a:p>
      </dgm:t>
    </dgm:pt>
    <dgm:pt modelId="{CDBF7526-5B72-45CD-8343-5B9462749AA8}" type="sibTrans" cxnId="{2005C726-45FF-49B6-832E-53E0388ECE9C}">
      <dgm:prSet/>
      <dgm:spPr/>
      <dgm:t>
        <a:bodyPr/>
        <a:lstStyle/>
        <a:p>
          <a:endParaRPr lang="es-PR" b="1">
            <a:latin typeface="Century Gothic" panose="020B0502020202020204" pitchFamily="34" charset="0"/>
          </a:endParaRPr>
        </a:p>
      </dgm:t>
    </dgm:pt>
    <dgm:pt modelId="{B0F91347-6D4E-3840-BCB2-A12D8F328E3A}">
      <dgm:prSet/>
      <dgm:spPr/>
      <dgm:t>
        <a:bodyPr/>
        <a:lstStyle/>
        <a:p>
          <a:pPr rtl="0"/>
          <a:r>
            <a:rPr lang="es-PR" b="1">
              <a:latin typeface="Century Gothic" panose="020B0502020202020204" pitchFamily="34" charset="0"/>
            </a:rPr>
            <a:t>Consensus</a:t>
          </a:r>
        </a:p>
      </dgm:t>
    </dgm:pt>
    <dgm:pt modelId="{0E31C9EA-2499-2A43-855F-35B21DCF863A}" type="parTrans" cxnId="{AD6410C6-2BF4-A04F-95A5-803D68B6E091}">
      <dgm:prSet/>
      <dgm:spPr/>
      <dgm:t>
        <a:bodyPr/>
        <a:lstStyle/>
        <a:p>
          <a:endParaRPr lang="en-US"/>
        </a:p>
      </dgm:t>
    </dgm:pt>
    <dgm:pt modelId="{12148B70-D29E-484A-AAD1-18D0DF4DCCA5}" type="sibTrans" cxnId="{AD6410C6-2BF4-A04F-95A5-803D68B6E091}">
      <dgm:prSet/>
      <dgm:spPr/>
      <dgm:t>
        <a:bodyPr/>
        <a:lstStyle/>
        <a:p>
          <a:endParaRPr lang="en-US"/>
        </a:p>
      </dgm:t>
    </dgm:pt>
    <dgm:pt modelId="{6C6BCC97-F9C9-A044-908D-3A96598FE4F8}">
      <dgm:prSet/>
      <dgm:spPr/>
      <dgm:t>
        <a:bodyPr/>
        <a:lstStyle/>
        <a:p>
          <a:pPr rtl="0"/>
          <a:r>
            <a:rPr lang="es-PR" b="1">
              <a:latin typeface="Century Gothic" panose="020B0502020202020204" pitchFamily="34" charset="0"/>
            </a:rPr>
            <a:t>Incentives</a:t>
          </a:r>
        </a:p>
      </dgm:t>
    </dgm:pt>
    <dgm:pt modelId="{1CE4866F-F52D-6741-BBF8-EA5213B348ED}" type="parTrans" cxnId="{583BA83E-88FE-6F4A-8855-9070B374B373}">
      <dgm:prSet/>
      <dgm:spPr/>
      <dgm:t>
        <a:bodyPr/>
        <a:lstStyle/>
        <a:p>
          <a:endParaRPr lang="en-US"/>
        </a:p>
      </dgm:t>
    </dgm:pt>
    <dgm:pt modelId="{2A12E4D7-D70A-DA49-B28F-A6083CD78C7E}" type="sibTrans" cxnId="{583BA83E-88FE-6F4A-8855-9070B374B373}">
      <dgm:prSet/>
      <dgm:spPr/>
      <dgm:t>
        <a:bodyPr/>
        <a:lstStyle/>
        <a:p>
          <a:endParaRPr lang="en-US"/>
        </a:p>
      </dgm:t>
    </dgm:pt>
    <dgm:pt modelId="{B36CC3AB-120B-4549-8E64-04088609F9B4}">
      <dgm:prSet/>
      <dgm:spPr/>
      <dgm:t>
        <a:bodyPr/>
        <a:lstStyle/>
        <a:p>
          <a:pPr rtl="0"/>
          <a:r>
            <a:rPr lang="es-PR" b="1">
              <a:latin typeface="Century Gothic" panose="020B0502020202020204" pitchFamily="34" charset="0"/>
            </a:rPr>
            <a:t>Resources</a:t>
          </a:r>
        </a:p>
      </dgm:t>
    </dgm:pt>
    <dgm:pt modelId="{D9012824-180F-FD42-899C-189CAB554F2A}" type="parTrans" cxnId="{B0BCA5D4-CDD5-864C-A853-339E5691DEE4}">
      <dgm:prSet/>
      <dgm:spPr/>
      <dgm:t>
        <a:bodyPr/>
        <a:lstStyle/>
        <a:p>
          <a:endParaRPr lang="en-US"/>
        </a:p>
      </dgm:t>
    </dgm:pt>
    <dgm:pt modelId="{1541EC44-6C56-2547-A93C-B57445D4C1EA}" type="sibTrans" cxnId="{B0BCA5D4-CDD5-864C-A853-339E5691DEE4}">
      <dgm:prSet/>
      <dgm:spPr/>
      <dgm:t>
        <a:bodyPr/>
        <a:lstStyle/>
        <a:p>
          <a:endParaRPr lang="en-US"/>
        </a:p>
      </dgm:t>
    </dgm:pt>
    <dgm:pt modelId="{609FA571-E578-A14C-9D7A-6D3BF0B01A51}">
      <dgm:prSet/>
      <dgm:spPr/>
      <dgm:t>
        <a:bodyPr/>
        <a:lstStyle/>
        <a:p>
          <a:pPr rtl="0"/>
          <a:r>
            <a:rPr lang="es-PR" b="1">
              <a:latin typeface="Century Gothic" panose="020B0502020202020204" pitchFamily="34" charset="0"/>
            </a:rPr>
            <a:t>Action Plan</a:t>
          </a:r>
        </a:p>
      </dgm:t>
    </dgm:pt>
    <dgm:pt modelId="{F6B85AF4-5E42-284E-8CB3-79CA0DD5993A}" type="parTrans" cxnId="{EB77180F-D559-4A4A-BD43-7217C5EDA2AA}">
      <dgm:prSet/>
      <dgm:spPr/>
      <dgm:t>
        <a:bodyPr/>
        <a:lstStyle/>
        <a:p>
          <a:endParaRPr lang="en-US"/>
        </a:p>
      </dgm:t>
    </dgm:pt>
    <dgm:pt modelId="{4C822208-184C-A842-BE51-F6CB324DBF39}" type="sibTrans" cxnId="{EB77180F-D559-4A4A-BD43-7217C5EDA2AA}">
      <dgm:prSet/>
      <dgm:spPr/>
      <dgm:t>
        <a:bodyPr/>
        <a:lstStyle/>
        <a:p>
          <a:endParaRPr lang="en-US"/>
        </a:p>
      </dgm:t>
    </dgm:pt>
    <dgm:pt modelId="{1A87929C-DC4A-CA44-AF85-9D4B3BEF4F33}">
      <dgm:prSet/>
      <dgm:spPr/>
      <dgm:t>
        <a:bodyPr/>
        <a:lstStyle/>
        <a:p>
          <a:pPr rtl="0"/>
          <a:r>
            <a:rPr lang="es-PR" b="1">
              <a:latin typeface="Century Gothic" panose="020B0502020202020204" pitchFamily="34" charset="0"/>
            </a:rPr>
            <a:t>Change</a:t>
          </a:r>
        </a:p>
      </dgm:t>
    </dgm:pt>
    <dgm:pt modelId="{4D12C902-6A3D-4643-9856-ADFB4E30E48D}" type="parTrans" cxnId="{6E99D80E-86D2-B641-9624-5BA1A0A6F5BE}">
      <dgm:prSet/>
      <dgm:spPr/>
      <dgm:t>
        <a:bodyPr/>
        <a:lstStyle/>
        <a:p>
          <a:endParaRPr lang="en-US"/>
        </a:p>
      </dgm:t>
    </dgm:pt>
    <dgm:pt modelId="{9CDC9C0A-6AA5-AF4E-A86F-8198E0284700}" type="sibTrans" cxnId="{6E99D80E-86D2-B641-9624-5BA1A0A6F5BE}">
      <dgm:prSet/>
      <dgm:spPr/>
      <dgm:t>
        <a:bodyPr/>
        <a:lstStyle/>
        <a:p>
          <a:endParaRPr lang="en-US"/>
        </a:p>
      </dgm:t>
    </dgm:pt>
    <dgm:pt modelId="{EF01FBF2-B9AE-ED47-A92D-D8935C635A97}">
      <dgm:prSet/>
      <dgm:spPr/>
      <dgm:t>
        <a:bodyPr/>
        <a:lstStyle/>
        <a:p>
          <a:pPr rtl="0"/>
          <a:r>
            <a:rPr lang="es-PR" b="1">
              <a:latin typeface="Century Gothic" panose="020B0502020202020204" pitchFamily="34" charset="0"/>
            </a:rPr>
            <a:t>Abilities</a:t>
          </a:r>
        </a:p>
      </dgm:t>
    </dgm:pt>
    <dgm:pt modelId="{BDC1314C-6DDB-5C47-A0F0-0DB6C5FE7837}" type="parTrans" cxnId="{9C749C1B-20F4-BD40-8925-220EE989D591}">
      <dgm:prSet/>
      <dgm:spPr/>
      <dgm:t>
        <a:bodyPr/>
        <a:lstStyle/>
        <a:p>
          <a:endParaRPr lang="en-US"/>
        </a:p>
      </dgm:t>
    </dgm:pt>
    <dgm:pt modelId="{AE8AB6D9-E295-4349-BD7F-A3CCA7AC9B20}" type="sibTrans" cxnId="{9C749C1B-20F4-BD40-8925-220EE989D591}">
      <dgm:prSet/>
      <dgm:spPr/>
      <dgm:t>
        <a:bodyPr/>
        <a:lstStyle/>
        <a:p>
          <a:endParaRPr lang="en-US"/>
        </a:p>
      </dgm:t>
    </dgm:pt>
    <dgm:pt modelId="{24DC2877-B0C8-4A83-BAF8-FA5FE13D7651}" type="pres">
      <dgm:prSet presAssocID="{3B4941F8-486D-43C0-A6CD-557468D4F3DB}" presName="Name0" presStyleCnt="0">
        <dgm:presLayoutVars>
          <dgm:chMax val="11"/>
          <dgm:chPref val="11"/>
          <dgm:dir/>
          <dgm:resizeHandles/>
        </dgm:presLayoutVars>
      </dgm:prSet>
      <dgm:spPr/>
    </dgm:pt>
    <dgm:pt modelId="{255679C5-DA89-8B49-9884-CC75EB39C70B}" type="pres">
      <dgm:prSet presAssocID="{1A87929C-DC4A-CA44-AF85-9D4B3BEF4F33}" presName="Accent7" presStyleCnt="0"/>
      <dgm:spPr/>
    </dgm:pt>
    <dgm:pt modelId="{EEB5C405-5F19-E94B-85A3-F7856C6DD59C}" type="pres">
      <dgm:prSet presAssocID="{1A87929C-DC4A-CA44-AF85-9D4B3BEF4F33}" presName="Accent" presStyleLbl="node1" presStyleIdx="0" presStyleCnt="7"/>
      <dgm:spPr>
        <a:solidFill>
          <a:schemeClr val="bg2"/>
        </a:solidFill>
      </dgm:spPr>
    </dgm:pt>
    <dgm:pt modelId="{CA4B03FE-1CC8-DA48-A5C2-0407D497F894}" type="pres">
      <dgm:prSet presAssocID="{1A87929C-DC4A-CA44-AF85-9D4B3BEF4F33}" presName="ParentBackground7" presStyleCnt="0"/>
      <dgm:spPr/>
    </dgm:pt>
    <dgm:pt modelId="{3258832D-BFA2-1545-98C6-7B3B26C5E1C1}" type="pres">
      <dgm:prSet presAssocID="{1A87929C-DC4A-CA44-AF85-9D4B3BEF4F33}" presName="ParentBackground" presStyleLbl="fgAcc1" presStyleIdx="0" presStyleCnt="7"/>
      <dgm:spPr/>
    </dgm:pt>
    <dgm:pt modelId="{65707657-76C0-B947-B715-539CF97DCF01}" type="pres">
      <dgm:prSet presAssocID="{1A87929C-DC4A-CA44-AF85-9D4B3BEF4F33}" presName="Parent7" presStyleLbl="revTx" presStyleIdx="0" presStyleCnt="0">
        <dgm:presLayoutVars>
          <dgm:chMax val="1"/>
          <dgm:chPref val="1"/>
          <dgm:bulletEnabled val="1"/>
        </dgm:presLayoutVars>
      </dgm:prSet>
      <dgm:spPr/>
    </dgm:pt>
    <dgm:pt modelId="{E31A7D5F-AD45-1245-A5D5-94E3114A6652}" type="pres">
      <dgm:prSet presAssocID="{609FA571-E578-A14C-9D7A-6D3BF0B01A51}" presName="Accent6" presStyleCnt="0"/>
      <dgm:spPr/>
    </dgm:pt>
    <dgm:pt modelId="{A63C3637-4B7D-FF41-AFBC-78C3A2FA5A94}" type="pres">
      <dgm:prSet presAssocID="{609FA571-E578-A14C-9D7A-6D3BF0B01A51}" presName="Accent" presStyleLbl="node1" presStyleIdx="1" presStyleCnt="7"/>
      <dgm:spPr>
        <a:solidFill>
          <a:schemeClr val="bg2"/>
        </a:solidFill>
      </dgm:spPr>
    </dgm:pt>
    <dgm:pt modelId="{E9A8AC81-01D1-9843-8496-FFFD98D194B7}" type="pres">
      <dgm:prSet presAssocID="{609FA571-E578-A14C-9D7A-6D3BF0B01A51}" presName="ParentBackground6" presStyleCnt="0"/>
      <dgm:spPr/>
    </dgm:pt>
    <dgm:pt modelId="{877E1F72-D8E6-1C49-BF85-1DD67902E1B5}" type="pres">
      <dgm:prSet presAssocID="{609FA571-E578-A14C-9D7A-6D3BF0B01A51}" presName="ParentBackground" presStyleLbl="fgAcc1" presStyleIdx="1" presStyleCnt="7"/>
      <dgm:spPr/>
    </dgm:pt>
    <dgm:pt modelId="{A2C0D5FE-15B5-CC44-ACE7-4AFC6B7C5FCC}" type="pres">
      <dgm:prSet presAssocID="{609FA571-E578-A14C-9D7A-6D3BF0B01A51}" presName="Parent6" presStyleLbl="revTx" presStyleIdx="0" presStyleCnt="0">
        <dgm:presLayoutVars>
          <dgm:chMax val="1"/>
          <dgm:chPref val="1"/>
          <dgm:bulletEnabled val="1"/>
        </dgm:presLayoutVars>
      </dgm:prSet>
      <dgm:spPr/>
    </dgm:pt>
    <dgm:pt modelId="{4EF127BA-A2D4-6F42-80D2-9415157D7F0D}" type="pres">
      <dgm:prSet presAssocID="{B36CC3AB-120B-4549-8E64-04088609F9B4}" presName="Accent5" presStyleCnt="0"/>
      <dgm:spPr/>
    </dgm:pt>
    <dgm:pt modelId="{81E1E9FA-0E3B-B64B-B2A6-25CB4D812A43}" type="pres">
      <dgm:prSet presAssocID="{B36CC3AB-120B-4549-8E64-04088609F9B4}" presName="Accent" presStyleLbl="node1" presStyleIdx="2" presStyleCnt="7"/>
      <dgm:spPr>
        <a:solidFill>
          <a:schemeClr val="bg2"/>
        </a:solidFill>
      </dgm:spPr>
    </dgm:pt>
    <dgm:pt modelId="{C3324F93-56AA-DA45-88D7-1A58731D7CA1}" type="pres">
      <dgm:prSet presAssocID="{B36CC3AB-120B-4549-8E64-04088609F9B4}" presName="ParentBackground5" presStyleCnt="0"/>
      <dgm:spPr/>
    </dgm:pt>
    <dgm:pt modelId="{09146577-2DC9-AB48-9BB6-7A691926BD2F}" type="pres">
      <dgm:prSet presAssocID="{B36CC3AB-120B-4549-8E64-04088609F9B4}" presName="ParentBackground" presStyleLbl="fgAcc1" presStyleIdx="2" presStyleCnt="7"/>
      <dgm:spPr/>
    </dgm:pt>
    <dgm:pt modelId="{3F5F6894-E8B1-E34B-A90B-860235B91970}" type="pres">
      <dgm:prSet presAssocID="{B36CC3AB-120B-4549-8E64-04088609F9B4}" presName="Parent5" presStyleLbl="revTx" presStyleIdx="0" presStyleCnt="0">
        <dgm:presLayoutVars>
          <dgm:chMax val="1"/>
          <dgm:chPref val="1"/>
          <dgm:bulletEnabled val="1"/>
        </dgm:presLayoutVars>
      </dgm:prSet>
      <dgm:spPr/>
    </dgm:pt>
    <dgm:pt modelId="{333CB9A0-B7B3-BA48-AC41-1B01821BF161}" type="pres">
      <dgm:prSet presAssocID="{6C6BCC97-F9C9-A044-908D-3A96598FE4F8}" presName="Accent4" presStyleCnt="0"/>
      <dgm:spPr/>
    </dgm:pt>
    <dgm:pt modelId="{809C66F9-2515-5C49-8D2A-B0ACA015D1AC}" type="pres">
      <dgm:prSet presAssocID="{6C6BCC97-F9C9-A044-908D-3A96598FE4F8}" presName="Accent" presStyleLbl="node1" presStyleIdx="3" presStyleCnt="7"/>
      <dgm:spPr>
        <a:solidFill>
          <a:schemeClr val="bg2"/>
        </a:solidFill>
      </dgm:spPr>
    </dgm:pt>
    <dgm:pt modelId="{00C71215-94C8-4642-94B8-5F9F0A919C2A}" type="pres">
      <dgm:prSet presAssocID="{6C6BCC97-F9C9-A044-908D-3A96598FE4F8}" presName="ParentBackground4" presStyleCnt="0"/>
      <dgm:spPr/>
    </dgm:pt>
    <dgm:pt modelId="{4B5AD1F6-D1B1-FB45-9C46-A165A372EBBA}" type="pres">
      <dgm:prSet presAssocID="{6C6BCC97-F9C9-A044-908D-3A96598FE4F8}" presName="ParentBackground" presStyleLbl="fgAcc1" presStyleIdx="3" presStyleCnt="7"/>
      <dgm:spPr/>
    </dgm:pt>
    <dgm:pt modelId="{C10450B5-E222-DC4C-97CC-EE75E41D6E6E}" type="pres">
      <dgm:prSet presAssocID="{6C6BCC97-F9C9-A044-908D-3A96598FE4F8}" presName="Parent4" presStyleLbl="revTx" presStyleIdx="0" presStyleCnt="0">
        <dgm:presLayoutVars>
          <dgm:chMax val="1"/>
          <dgm:chPref val="1"/>
          <dgm:bulletEnabled val="1"/>
        </dgm:presLayoutVars>
      </dgm:prSet>
      <dgm:spPr/>
    </dgm:pt>
    <dgm:pt modelId="{47947357-F4D8-D648-AB90-5DEF47D6152D}" type="pres">
      <dgm:prSet presAssocID="{EF01FBF2-B9AE-ED47-A92D-D8935C635A97}" presName="Accent3" presStyleCnt="0"/>
      <dgm:spPr/>
    </dgm:pt>
    <dgm:pt modelId="{B21BC955-6768-9C41-B73E-73AFB324B117}" type="pres">
      <dgm:prSet presAssocID="{EF01FBF2-B9AE-ED47-A92D-D8935C635A97}" presName="Accent" presStyleLbl="node1" presStyleIdx="4" presStyleCnt="7"/>
      <dgm:spPr>
        <a:solidFill>
          <a:schemeClr val="bg2"/>
        </a:solidFill>
      </dgm:spPr>
    </dgm:pt>
    <dgm:pt modelId="{5BA5E0C7-CD9A-AE42-B902-231F593E6DB9}" type="pres">
      <dgm:prSet presAssocID="{EF01FBF2-B9AE-ED47-A92D-D8935C635A97}" presName="ParentBackground3" presStyleCnt="0"/>
      <dgm:spPr/>
    </dgm:pt>
    <dgm:pt modelId="{CB8037B2-8559-6C41-A920-DD0EEBF6845B}" type="pres">
      <dgm:prSet presAssocID="{EF01FBF2-B9AE-ED47-A92D-D8935C635A97}" presName="ParentBackground" presStyleLbl="fgAcc1" presStyleIdx="4" presStyleCnt="7"/>
      <dgm:spPr/>
    </dgm:pt>
    <dgm:pt modelId="{A3F1FD43-8F78-844E-8621-BF851636F7C0}" type="pres">
      <dgm:prSet presAssocID="{EF01FBF2-B9AE-ED47-A92D-D8935C635A97}" presName="Parent3" presStyleLbl="revTx" presStyleIdx="0" presStyleCnt="0">
        <dgm:presLayoutVars>
          <dgm:chMax val="1"/>
          <dgm:chPref val="1"/>
          <dgm:bulletEnabled val="1"/>
        </dgm:presLayoutVars>
      </dgm:prSet>
      <dgm:spPr/>
    </dgm:pt>
    <dgm:pt modelId="{F3D2C8F5-E9A1-A04B-9E2B-2677ADCABEB7}" type="pres">
      <dgm:prSet presAssocID="{B0F91347-6D4E-3840-BCB2-A12D8F328E3A}" presName="Accent2" presStyleCnt="0"/>
      <dgm:spPr/>
    </dgm:pt>
    <dgm:pt modelId="{F61E2565-1B7F-DF4A-85E6-6BAD668D8483}" type="pres">
      <dgm:prSet presAssocID="{B0F91347-6D4E-3840-BCB2-A12D8F328E3A}" presName="Accent" presStyleLbl="node1" presStyleIdx="5" presStyleCnt="7"/>
      <dgm:spPr>
        <a:solidFill>
          <a:schemeClr val="bg2"/>
        </a:solidFill>
      </dgm:spPr>
    </dgm:pt>
    <dgm:pt modelId="{16733DD5-DCFB-E045-867D-DBC2C7679849}" type="pres">
      <dgm:prSet presAssocID="{B0F91347-6D4E-3840-BCB2-A12D8F328E3A}" presName="ParentBackground2" presStyleCnt="0"/>
      <dgm:spPr/>
    </dgm:pt>
    <dgm:pt modelId="{6C4C9D38-1FE9-504A-BD11-26623BCAB6F0}" type="pres">
      <dgm:prSet presAssocID="{B0F91347-6D4E-3840-BCB2-A12D8F328E3A}" presName="ParentBackground" presStyleLbl="fgAcc1" presStyleIdx="5" presStyleCnt="7"/>
      <dgm:spPr/>
    </dgm:pt>
    <dgm:pt modelId="{31183155-EDDC-3C4C-AC0B-0D66B7F8E41B}" type="pres">
      <dgm:prSet presAssocID="{B0F91347-6D4E-3840-BCB2-A12D8F328E3A}" presName="Parent2" presStyleLbl="revTx" presStyleIdx="0" presStyleCnt="0">
        <dgm:presLayoutVars>
          <dgm:chMax val="1"/>
          <dgm:chPref val="1"/>
          <dgm:bulletEnabled val="1"/>
        </dgm:presLayoutVars>
      </dgm:prSet>
      <dgm:spPr/>
    </dgm:pt>
    <dgm:pt modelId="{01014027-B866-45C8-BD50-590AB824C523}" type="pres">
      <dgm:prSet presAssocID="{56B51EB7-65DA-470C-9489-E199F582487D}" presName="Accent1" presStyleCnt="0"/>
      <dgm:spPr/>
    </dgm:pt>
    <dgm:pt modelId="{914D7B82-2F00-4E7C-BAC0-C246C05F70B2}" type="pres">
      <dgm:prSet presAssocID="{56B51EB7-65DA-470C-9489-E199F582487D}" presName="Accent" presStyleLbl="node1" presStyleIdx="6" presStyleCnt="7"/>
      <dgm:spPr>
        <a:solidFill>
          <a:srgbClr val="09689F"/>
        </a:solidFill>
      </dgm:spPr>
    </dgm:pt>
    <dgm:pt modelId="{CE52D5DD-7F06-4EC2-8CEF-FD6F645435DD}" type="pres">
      <dgm:prSet presAssocID="{56B51EB7-65DA-470C-9489-E199F582487D}" presName="ParentBackground1" presStyleCnt="0"/>
      <dgm:spPr/>
    </dgm:pt>
    <dgm:pt modelId="{A42B3CA9-D1A9-4E2A-96AA-AC13C3919BFC}" type="pres">
      <dgm:prSet presAssocID="{56B51EB7-65DA-470C-9489-E199F582487D}" presName="ParentBackground" presStyleLbl="fgAcc1" presStyleIdx="6" presStyleCnt="7"/>
      <dgm:spPr/>
    </dgm:pt>
    <dgm:pt modelId="{23DE4C48-079E-43EC-AA00-34FC69844384}" type="pres">
      <dgm:prSet presAssocID="{56B51EB7-65DA-470C-9489-E199F582487D}" presName="Parent1" presStyleLbl="revTx" presStyleIdx="0" presStyleCnt="0">
        <dgm:presLayoutVars>
          <dgm:chMax val="1"/>
          <dgm:chPref val="1"/>
          <dgm:bulletEnabled val="1"/>
        </dgm:presLayoutVars>
      </dgm:prSet>
      <dgm:spPr/>
    </dgm:pt>
  </dgm:ptLst>
  <dgm:cxnLst>
    <dgm:cxn modelId="{7334B807-2934-7249-BCE5-F923AAF6FC54}" type="presOf" srcId="{1A87929C-DC4A-CA44-AF85-9D4B3BEF4F33}" destId="{3258832D-BFA2-1545-98C6-7B3B26C5E1C1}" srcOrd="0" destOrd="0" presId="urn:microsoft.com/office/officeart/2011/layout/CircleProcess"/>
    <dgm:cxn modelId="{6E99D80E-86D2-B641-9624-5BA1A0A6F5BE}" srcId="{3B4941F8-486D-43C0-A6CD-557468D4F3DB}" destId="{1A87929C-DC4A-CA44-AF85-9D4B3BEF4F33}" srcOrd="6" destOrd="0" parTransId="{4D12C902-6A3D-4643-9856-ADFB4E30E48D}" sibTransId="{9CDC9C0A-6AA5-AF4E-A86F-8198E0284700}"/>
    <dgm:cxn modelId="{EB77180F-D559-4A4A-BD43-7217C5EDA2AA}" srcId="{3B4941F8-486D-43C0-A6CD-557468D4F3DB}" destId="{609FA571-E578-A14C-9D7A-6D3BF0B01A51}" srcOrd="5" destOrd="0" parTransId="{F6B85AF4-5E42-284E-8CB3-79CA0DD5993A}" sibTransId="{4C822208-184C-A842-BE51-F6CB324DBF39}"/>
    <dgm:cxn modelId="{9D877C12-A4CE-7A4A-9974-23B734F67DE2}" type="presOf" srcId="{6C6BCC97-F9C9-A044-908D-3A96598FE4F8}" destId="{4B5AD1F6-D1B1-FB45-9C46-A165A372EBBA}" srcOrd="0" destOrd="0" presId="urn:microsoft.com/office/officeart/2011/layout/CircleProcess"/>
    <dgm:cxn modelId="{9C749C1B-20F4-BD40-8925-220EE989D591}" srcId="{3B4941F8-486D-43C0-A6CD-557468D4F3DB}" destId="{EF01FBF2-B9AE-ED47-A92D-D8935C635A97}" srcOrd="2" destOrd="0" parTransId="{BDC1314C-6DDB-5C47-A0F0-0DB6C5FE7837}" sibTransId="{AE8AB6D9-E295-4349-BD7F-A3CCA7AC9B20}"/>
    <dgm:cxn modelId="{2005C726-45FF-49B6-832E-53E0388ECE9C}" srcId="{3B4941F8-486D-43C0-A6CD-557468D4F3DB}" destId="{56B51EB7-65DA-470C-9489-E199F582487D}" srcOrd="0" destOrd="0" parTransId="{AFF89646-7A4C-4A55-A107-9D3CB027C53B}" sibTransId="{CDBF7526-5B72-45CD-8343-5B9462749AA8}"/>
    <dgm:cxn modelId="{BB56E02A-8601-A94C-A53B-97C4C062B383}" type="presOf" srcId="{B0F91347-6D4E-3840-BCB2-A12D8F328E3A}" destId="{31183155-EDDC-3C4C-AC0B-0D66B7F8E41B}" srcOrd="1" destOrd="0" presId="urn:microsoft.com/office/officeart/2011/layout/CircleProcess"/>
    <dgm:cxn modelId="{975BED2F-7111-464F-A430-2DAD5E3EA93A}" type="presOf" srcId="{B0F91347-6D4E-3840-BCB2-A12D8F328E3A}" destId="{6C4C9D38-1FE9-504A-BD11-26623BCAB6F0}" srcOrd="0" destOrd="0" presId="urn:microsoft.com/office/officeart/2011/layout/CircleProcess"/>
    <dgm:cxn modelId="{36256435-A233-9C4F-A83B-2AC29EE85514}" type="presOf" srcId="{56B51EB7-65DA-470C-9489-E199F582487D}" destId="{23DE4C48-079E-43EC-AA00-34FC69844384}" srcOrd="1" destOrd="0" presId="urn:microsoft.com/office/officeart/2011/layout/CircleProcess"/>
    <dgm:cxn modelId="{583BA83E-88FE-6F4A-8855-9070B374B373}" srcId="{3B4941F8-486D-43C0-A6CD-557468D4F3DB}" destId="{6C6BCC97-F9C9-A044-908D-3A96598FE4F8}" srcOrd="3" destOrd="0" parTransId="{1CE4866F-F52D-6741-BBF8-EA5213B348ED}" sibTransId="{2A12E4D7-D70A-DA49-B28F-A6083CD78C7E}"/>
    <dgm:cxn modelId="{1CC4A03F-1C15-934F-AA8F-20FCE3533957}" type="presOf" srcId="{6C6BCC97-F9C9-A044-908D-3A96598FE4F8}" destId="{C10450B5-E222-DC4C-97CC-EE75E41D6E6E}" srcOrd="1" destOrd="0" presId="urn:microsoft.com/office/officeart/2011/layout/CircleProcess"/>
    <dgm:cxn modelId="{372F4444-C79E-3A4B-95BE-79E8852EA68E}" type="presOf" srcId="{56B51EB7-65DA-470C-9489-E199F582487D}" destId="{A42B3CA9-D1A9-4E2A-96AA-AC13C3919BFC}" srcOrd="0" destOrd="0" presId="urn:microsoft.com/office/officeart/2011/layout/CircleProcess"/>
    <dgm:cxn modelId="{0AAFF24D-72E1-824C-8FB8-631AE9ACF293}" type="presOf" srcId="{B36CC3AB-120B-4549-8E64-04088609F9B4}" destId="{3F5F6894-E8B1-E34B-A90B-860235B91970}" srcOrd="1" destOrd="0" presId="urn:microsoft.com/office/officeart/2011/layout/CircleProcess"/>
    <dgm:cxn modelId="{4C491767-1137-D041-8F5E-8DEC5152D437}" type="presOf" srcId="{B36CC3AB-120B-4549-8E64-04088609F9B4}" destId="{09146577-2DC9-AB48-9BB6-7A691926BD2F}" srcOrd="0" destOrd="0" presId="urn:microsoft.com/office/officeart/2011/layout/CircleProcess"/>
    <dgm:cxn modelId="{432CBE70-3E85-5A42-86EA-1E16B6637484}" type="presOf" srcId="{EF01FBF2-B9AE-ED47-A92D-D8935C635A97}" destId="{CB8037B2-8559-6C41-A920-DD0EEBF6845B}" srcOrd="0" destOrd="0" presId="urn:microsoft.com/office/officeart/2011/layout/CircleProcess"/>
    <dgm:cxn modelId="{7C30F391-BB16-A54A-ACF9-17D177C4B258}" type="presOf" srcId="{609FA571-E578-A14C-9D7A-6D3BF0B01A51}" destId="{A2C0D5FE-15B5-CC44-ACE7-4AFC6B7C5FCC}" srcOrd="1" destOrd="0" presId="urn:microsoft.com/office/officeart/2011/layout/CircleProcess"/>
    <dgm:cxn modelId="{7ACD5CB8-0573-0646-8A8B-2F9E4A1B4590}" type="presOf" srcId="{1A87929C-DC4A-CA44-AF85-9D4B3BEF4F33}" destId="{65707657-76C0-B947-B715-539CF97DCF01}" srcOrd="1" destOrd="0" presId="urn:microsoft.com/office/officeart/2011/layout/CircleProcess"/>
    <dgm:cxn modelId="{309A22BA-2FC9-D04E-A427-2BE5B22A5CA8}" type="presOf" srcId="{3B4941F8-486D-43C0-A6CD-557468D4F3DB}" destId="{24DC2877-B0C8-4A83-BAF8-FA5FE13D7651}" srcOrd="0" destOrd="0" presId="urn:microsoft.com/office/officeart/2011/layout/CircleProcess"/>
    <dgm:cxn modelId="{AD6410C6-2BF4-A04F-95A5-803D68B6E091}" srcId="{3B4941F8-486D-43C0-A6CD-557468D4F3DB}" destId="{B0F91347-6D4E-3840-BCB2-A12D8F328E3A}" srcOrd="1" destOrd="0" parTransId="{0E31C9EA-2499-2A43-855F-35B21DCF863A}" sibTransId="{12148B70-D29E-484A-AAD1-18D0DF4DCCA5}"/>
    <dgm:cxn modelId="{5FAD6DCB-BAA9-954F-ACF9-3876F6E03D65}" type="presOf" srcId="{609FA571-E578-A14C-9D7A-6D3BF0B01A51}" destId="{877E1F72-D8E6-1C49-BF85-1DD67902E1B5}" srcOrd="0" destOrd="0" presId="urn:microsoft.com/office/officeart/2011/layout/CircleProcess"/>
    <dgm:cxn modelId="{B0BCA5D4-CDD5-864C-A853-339E5691DEE4}" srcId="{3B4941F8-486D-43C0-A6CD-557468D4F3DB}" destId="{B36CC3AB-120B-4549-8E64-04088609F9B4}" srcOrd="4" destOrd="0" parTransId="{D9012824-180F-FD42-899C-189CAB554F2A}" sibTransId="{1541EC44-6C56-2547-A93C-B57445D4C1EA}"/>
    <dgm:cxn modelId="{FACC31FB-3EAE-7A42-A81C-A8D2068E0993}" type="presOf" srcId="{EF01FBF2-B9AE-ED47-A92D-D8935C635A97}" destId="{A3F1FD43-8F78-844E-8621-BF851636F7C0}" srcOrd="1" destOrd="0" presId="urn:microsoft.com/office/officeart/2011/layout/CircleProcess"/>
    <dgm:cxn modelId="{F3D649FF-7B67-1749-AFA9-B1570DBC248D}" type="presParOf" srcId="{24DC2877-B0C8-4A83-BAF8-FA5FE13D7651}" destId="{255679C5-DA89-8B49-9884-CC75EB39C70B}" srcOrd="0" destOrd="0" presId="urn:microsoft.com/office/officeart/2011/layout/CircleProcess"/>
    <dgm:cxn modelId="{AC588C5B-436D-D545-9ABA-4B51153B415F}" type="presParOf" srcId="{255679C5-DA89-8B49-9884-CC75EB39C70B}" destId="{EEB5C405-5F19-E94B-85A3-F7856C6DD59C}" srcOrd="0" destOrd="0" presId="urn:microsoft.com/office/officeart/2011/layout/CircleProcess"/>
    <dgm:cxn modelId="{4122C12E-EB56-214F-A252-C299AEE9C73D}" type="presParOf" srcId="{24DC2877-B0C8-4A83-BAF8-FA5FE13D7651}" destId="{CA4B03FE-1CC8-DA48-A5C2-0407D497F894}" srcOrd="1" destOrd="0" presId="urn:microsoft.com/office/officeart/2011/layout/CircleProcess"/>
    <dgm:cxn modelId="{26D0AF9C-6C6F-3C44-A111-651BBF082CBD}" type="presParOf" srcId="{CA4B03FE-1CC8-DA48-A5C2-0407D497F894}" destId="{3258832D-BFA2-1545-98C6-7B3B26C5E1C1}" srcOrd="0" destOrd="0" presId="urn:microsoft.com/office/officeart/2011/layout/CircleProcess"/>
    <dgm:cxn modelId="{D1A40169-9FF4-B84B-BB20-66E6F12F768D}" type="presParOf" srcId="{24DC2877-B0C8-4A83-BAF8-FA5FE13D7651}" destId="{65707657-76C0-B947-B715-539CF97DCF01}" srcOrd="2" destOrd="0" presId="urn:microsoft.com/office/officeart/2011/layout/CircleProcess"/>
    <dgm:cxn modelId="{48BA2007-9C91-E245-9CE4-46DDF854B98E}" type="presParOf" srcId="{24DC2877-B0C8-4A83-BAF8-FA5FE13D7651}" destId="{E31A7D5F-AD45-1245-A5D5-94E3114A6652}" srcOrd="3" destOrd="0" presId="urn:microsoft.com/office/officeart/2011/layout/CircleProcess"/>
    <dgm:cxn modelId="{2E24C6D5-C358-C944-87C7-C807FC16BE6F}" type="presParOf" srcId="{E31A7D5F-AD45-1245-A5D5-94E3114A6652}" destId="{A63C3637-4B7D-FF41-AFBC-78C3A2FA5A94}" srcOrd="0" destOrd="0" presId="urn:microsoft.com/office/officeart/2011/layout/CircleProcess"/>
    <dgm:cxn modelId="{33D53AD7-696B-774E-9642-99E4B55FA280}" type="presParOf" srcId="{24DC2877-B0C8-4A83-BAF8-FA5FE13D7651}" destId="{E9A8AC81-01D1-9843-8496-FFFD98D194B7}" srcOrd="4" destOrd="0" presId="urn:microsoft.com/office/officeart/2011/layout/CircleProcess"/>
    <dgm:cxn modelId="{61348CFB-2DFB-5745-95C9-9D7EF5D1BBFC}" type="presParOf" srcId="{E9A8AC81-01D1-9843-8496-FFFD98D194B7}" destId="{877E1F72-D8E6-1C49-BF85-1DD67902E1B5}" srcOrd="0" destOrd="0" presId="urn:microsoft.com/office/officeart/2011/layout/CircleProcess"/>
    <dgm:cxn modelId="{42F88A7A-3076-9041-A1CB-2406443B5BDC}" type="presParOf" srcId="{24DC2877-B0C8-4A83-BAF8-FA5FE13D7651}" destId="{A2C0D5FE-15B5-CC44-ACE7-4AFC6B7C5FCC}" srcOrd="5" destOrd="0" presId="urn:microsoft.com/office/officeart/2011/layout/CircleProcess"/>
    <dgm:cxn modelId="{4DBD964B-473E-804D-A5AF-1C0F33A336A0}" type="presParOf" srcId="{24DC2877-B0C8-4A83-BAF8-FA5FE13D7651}" destId="{4EF127BA-A2D4-6F42-80D2-9415157D7F0D}" srcOrd="6" destOrd="0" presId="urn:microsoft.com/office/officeart/2011/layout/CircleProcess"/>
    <dgm:cxn modelId="{F8820A8C-3357-7242-B511-219DD8E5FF9D}" type="presParOf" srcId="{4EF127BA-A2D4-6F42-80D2-9415157D7F0D}" destId="{81E1E9FA-0E3B-B64B-B2A6-25CB4D812A43}" srcOrd="0" destOrd="0" presId="urn:microsoft.com/office/officeart/2011/layout/CircleProcess"/>
    <dgm:cxn modelId="{134D8ED9-E1BE-5845-A463-CF5215118367}" type="presParOf" srcId="{24DC2877-B0C8-4A83-BAF8-FA5FE13D7651}" destId="{C3324F93-56AA-DA45-88D7-1A58731D7CA1}" srcOrd="7" destOrd="0" presId="urn:microsoft.com/office/officeart/2011/layout/CircleProcess"/>
    <dgm:cxn modelId="{683C8859-4348-D544-82C9-886047EBDAE4}" type="presParOf" srcId="{C3324F93-56AA-DA45-88D7-1A58731D7CA1}" destId="{09146577-2DC9-AB48-9BB6-7A691926BD2F}" srcOrd="0" destOrd="0" presId="urn:microsoft.com/office/officeart/2011/layout/CircleProcess"/>
    <dgm:cxn modelId="{590C038C-666C-F148-8BF5-C3275CA34C70}" type="presParOf" srcId="{24DC2877-B0C8-4A83-BAF8-FA5FE13D7651}" destId="{3F5F6894-E8B1-E34B-A90B-860235B91970}" srcOrd="8" destOrd="0" presId="urn:microsoft.com/office/officeart/2011/layout/CircleProcess"/>
    <dgm:cxn modelId="{5ACB25FB-F67E-9441-B448-980B7D9D29AE}" type="presParOf" srcId="{24DC2877-B0C8-4A83-BAF8-FA5FE13D7651}" destId="{333CB9A0-B7B3-BA48-AC41-1B01821BF161}" srcOrd="9" destOrd="0" presId="urn:microsoft.com/office/officeart/2011/layout/CircleProcess"/>
    <dgm:cxn modelId="{402A3742-FAC8-3545-AF13-380541BABF1E}" type="presParOf" srcId="{333CB9A0-B7B3-BA48-AC41-1B01821BF161}" destId="{809C66F9-2515-5C49-8D2A-B0ACA015D1AC}" srcOrd="0" destOrd="0" presId="urn:microsoft.com/office/officeart/2011/layout/CircleProcess"/>
    <dgm:cxn modelId="{F8D31AA0-FF76-FE4E-8458-B1A3B6B25B67}" type="presParOf" srcId="{24DC2877-B0C8-4A83-BAF8-FA5FE13D7651}" destId="{00C71215-94C8-4642-94B8-5F9F0A919C2A}" srcOrd="10" destOrd="0" presId="urn:microsoft.com/office/officeart/2011/layout/CircleProcess"/>
    <dgm:cxn modelId="{2503E577-60DC-6640-820C-FFA1E89AB057}" type="presParOf" srcId="{00C71215-94C8-4642-94B8-5F9F0A919C2A}" destId="{4B5AD1F6-D1B1-FB45-9C46-A165A372EBBA}" srcOrd="0" destOrd="0" presId="urn:microsoft.com/office/officeart/2011/layout/CircleProcess"/>
    <dgm:cxn modelId="{3CA341C4-D218-3042-A6BB-EFB29C033300}" type="presParOf" srcId="{24DC2877-B0C8-4A83-BAF8-FA5FE13D7651}" destId="{C10450B5-E222-DC4C-97CC-EE75E41D6E6E}" srcOrd="11" destOrd="0" presId="urn:microsoft.com/office/officeart/2011/layout/CircleProcess"/>
    <dgm:cxn modelId="{0EB873E7-BF46-8147-B9E0-B887B5C5AEB4}" type="presParOf" srcId="{24DC2877-B0C8-4A83-BAF8-FA5FE13D7651}" destId="{47947357-F4D8-D648-AB90-5DEF47D6152D}" srcOrd="12" destOrd="0" presId="urn:microsoft.com/office/officeart/2011/layout/CircleProcess"/>
    <dgm:cxn modelId="{2DDBBB38-6EE9-B145-B947-0FED7911E09A}" type="presParOf" srcId="{47947357-F4D8-D648-AB90-5DEF47D6152D}" destId="{B21BC955-6768-9C41-B73E-73AFB324B117}" srcOrd="0" destOrd="0" presId="urn:microsoft.com/office/officeart/2011/layout/CircleProcess"/>
    <dgm:cxn modelId="{67A68735-4DA5-2E4E-BD11-8933AD0F3AD4}" type="presParOf" srcId="{24DC2877-B0C8-4A83-BAF8-FA5FE13D7651}" destId="{5BA5E0C7-CD9A-AE42-B902-231F593E6DB9}" srcOrd="13" destOrd="0" presId="urn:microsoft.com/office/officeart/2011/layout/CircleProcess"/>
    <dgm:cxn modelId="{50F4AE9A-4340-C14E-944C-581C396F696B}" type="presParOf" srcId="{5BA5E0C7-CD9A-AE42-B902-231F593E6DB9}" destId="{CB8037B2-8559-6C41-A920-DD0EEBF6845B}" srcOrd="0" destOrd="0" presId="urn:microsoft.com/office/officeart/2011/layout/CircleProcess"/>
    <dgm:cxn modelId="{0986547A-6038-BF44-A013-CD92336F301A}" type="presParOf" srcId="{24DC2877-B0C8-4A83-BAF8-FA5FE13D7651}" destId="{A3F1FD43-8F78-844E-8621-BF851636F7C0}" srcOrd="14" destOrd="0" presId="urn:microsoft.com/office/officeart/2011/layout/CircleProcess"/>
    <dgm:cxn modelId="{C3390F24-05F9-BB4D-8068-4BD706A6E212}" type="presParOf" srcId="{24DC2877-B0C8-4A83-BAF8-FA5FE13D7651}" destId="{F3D2C8F5-E9A1-A04B-9E2B-2677ADCABEB7}" srcOrd="15" destOrd="0" presId="urn:microsoft.com/office/officeart/2011/layout/CircleProcess"/>
    <dgm:cxn modelId="{C531412A-07D8-1544-8846-E5D33EC725BC}" type="presParOf" srcId="{F3D2C8F5-E9A1-A04B-9E2B-2677ADCABEB7}" destId="{F61E2565-1B7F-DF4A-85E6-6BAD668D8483}" srcOrd="0" destOrd="0" presId="urn:microsoft.com/office/officeart/2011/layout/CircleProcess"/>
    <dgm:cxn modelId="{FD4E1D3B-5188-164A-9302-F57A3781C8CB}" type="presParOf" srcId="{24DC2877-B0C8-4A83-BAF8-FA5FE13D7651}" destId="{16733DD5-DCFB-E045-867D-DBC2C7679849}" srcOrd="16" destOrd="0" presId="urn:microsoft.com/office/officeart/2011/layout/CircleProcess"/>
    <dgm:cxn modelId="{6EFDD769-9668-BF48-94DB-42885ABDB503}" type="presParOf" srcId="{16733DD5-DCFB-E045-867D-DBC2C7679849}" destId="{6C4C9D38-1FE9-504A-BD11-26623BCAB6F0}" srcOrd="0" destOrd="0" presId="urn:microsoft.com/office/officeart/2011/layout/CircleProcess"/>
    <dgm:cxn modelId="{D9F538F8-BAA6-6F46-B3DE-8AF11C88C4BC}" type="presParOf" srcId="{24DC2877-B0C8-4A83-BAF8-FA5FE13D7651}" destId="{31183155-EDDC-3C4C-AC0B-0D66B7F8E41B}" srcOrd="17" destOrd="0" presId="urn:microsoft.com/office/officeart/2011/layout/CircleProcess"/>
    <dgm:cxn modelId="{FA704023-9083-344C-ADFC-AA0C0435F9C2}" type="presParOf" srcId="{24DC2877-B0C8-4A83-BAF8-FA5FE13D7651}" destId="{01014027-B866-45C8-BD50-590AB824C523}" srcOrd="18" destOrd="0" presId="urn:microsoft.com/office/officeart/2011/layout/CircleProcess"/>
    <dgm:cxn modelId="{F2AF0432-FDAE-3147-99D9-CAD122D4B84B}" type="presParOf" srcId="{01014027-B866-45C8-BD50-590AB824C523}" destId="{914D7B82-2F00-4E7C-BAC0-C246C05F70B2}" srcOrd="0" destOrd="0" presId="urn:microsoft.com/office/officeart/2011/layout/CircleProcess"/>
    <dgm:cxn modelId="{271EA030-120F-384E-A8EB-45C867838B78}" type="presParOf" srcId="{24DC2877-B0C8-4A83-BAF8-FA5FE13D7651}" destId="{CE52D5DD-7F06-4EC2-8CEF-FD6F645435DD}" srcOrd="19" destOrd="0" presId="urn:microsoft.com/office/officeart/2011/layout/CircleProcess"/>
    <dgm:cxn modelId="{322F542E-0C59-4D44-9B6D-E40919CFAB35}" type="presParOf" srcId="{CE52D5DD-7F06-4EC2-8CEF-FD6F645435DD}" destId="{A42B3CA9-D1A9-4E2A-96AA-AC13C3919BFC}" srcOrd="0" destOrd="0" presId="urn:microsoft.com/office/officeart/2011/layout/CircleProcess"/>
    <dgm:cxn modelId="{FC923CE7-389D-8940-8A60-C317BB9C7467}" type="presParOf" srcId="{24DC2877-B0C8-4A83-BAF8-FA5FE13D7651}" destId="{23DE4C48-079E-43EC-AA00-34FC69844384}" srcOrd="20"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B4941F8-486D-43C0-A6CD-557468D4F3DB}"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s-PR"/>
        </a:p>
      </dgm:t>
    </dgm:pt>
    <dgm:pt modelId="{56B51EB7-65DA-470C-9489-E199F582487D}">
      <dgm:prSet/>
      <dgm:spPr/>
      <dgm:t>
        <a:bodyPr/>
        <a:lstStyle/>
        <a:p>
          <a:pPr rtl="0"/>
          <a:r>
            <a:rPr lang="en-US" b="1" dirty="0">
              <a:latin typeface="Century Gothic" panose="020B0502020202020204" pitchFamily="34" charset="0"/>
            </a:rPr>
            <a:t>Revenue</a:t>
          </a:r>
          <a:r>
            <a:rPr lang="en-US" b="1" baseline="0" dirty="0">
              <a:latin typeface="Century Gothic" panose="020B0502020202020204" pitchFamily="34" charset="0"/>
            </a:rPr>
            <a:t> Management</a:t>
          </a:r>
          <a:endParaRPr lang="es-PR" b="1">
            <a:latin typeface="Century Gothic" panose="020B0502020202020204" pitchFamily="34" charset="0"/>
          </a:endParaRPr>
        </a:p>
      </dgm:t>
    </dgm:pt>
    <dgm:pt modelId="{AFF89646-7A4C-4A55-A107-9D3CB027C53B}" type="parTrans" cxnId="{2005C726-45FF-49B6-832E-53E0388ECE9C}">
      <dgm:prSet/>
      <dgm:spPr/>
      <dgm:t>
        <a:bodyPr/>
        <a:lstStyle/>
        <a:p>
          <a:endParaRPr lang="es-PR" b="1">
            <a:latin typeface="Century Gothic" panose="020B0502020202020204" pitchFamily="34" charset="0"/>
          </a:endParaRPr>
        </a:p>
      </dgm:t>
    </dgm:pt>
    <dgm:pt modelId="{CDBF7526-5B72-45CD-8343-5B9462749AA8}" type="sibTrans" cxnId="{2005C726-45FF-49B6-832E-53E0388ECE9C}">
      <dgm:prSet/>
      <dgm:spPr/>
      <dgm:t>
        <a:bodyPr/>
        <a:lstStyle/>
        <a:p>
          <a:endParaRPr lang="es-PR" b="1">
            <a:latin typeface="Century Gothic" panose="020B0502020202020204" pitchFamily="34" charset="0"/>
          </a:endParaRPr>
        </a:p>
      </dgm:t>
    </dgm:pt>
    <dgm:pt modelId="{1373C807-F92B-432B-B303-14D879341F95}">
      <dgm:prSet/>
      <dgm:spPr/>
      <dgm:t>
        <a:bodyPr/>
        <a:lstStyle/>
        <a:p>
          <a:pPr rtl="0"/>
          <a:r>
            <a:rPr lang="es-PR" b="1">
              <a:latin typeface="Century Gothic" panose="020B0502020202020204" pitchFamily="34" charset="0"/>
            </a:rPr>
            <a:t>Operational Improvement</a:t>
          </a:r>
        </a:p>
      </dgm:t>
    </dgm:pt>
    <dgm:pt modelId="{C0239277-D6EB-4E0E-85A6-A35EF125F6CA}" type="parTrans" cxnId="{93DE3B26-0454-4CD5-8B64-C84775691D35}">
      <dgm:prSet/>
      <dgm:spPr/>
      <dgm:t>
        <a:bodyPr/>
        <a:lstStyle/>
        <a:p>
          <a:endParaRPr lang="es-PR" b="1">
            <a:latin typeface="Century Gothic" panose="020B0502020202020204" pitchFamily="34" charset="0"/>
          </a:endParaRPr>
        </a:p>
      </dgm:t>
    </dgm:pt>
    <dgm:pt modelId="{5A949684-95E5-4FE1-9567-8EA79B3BD16C}" type="sibTrans" cxnId="{93DE3B26-0454-4CD5-8B64-C84775691D35}">
      <dgm:prSet/>
      <dgm:spPr/>
      <dgm:t>
        <a:bodyPr/>
        <a:lstStyle/>
        <a:p>
          <a:endParaRPr lang="es-PR" b="1">
            <a:latin typeface="Century Gothic" panose="020B0502020202020204" pitchFamily="34" charset="0"/>
          </a:endParaRPr>
        </a:p>
      </dgm:t>
    </dgm:pt>
    <dgm:pt modelId="{F7EDA0DB-678C-4614-8219-9A90363FA98B}">
      <dgm:prSet/>
      <dgm:spPr/>
      <dgm:t>
        <a:bodyPr/>
        <a:lstStyle/>
        <a:p>
          <a:pPr rtl="0"/>
          <a:r>
            <a:rPr lang="es-PR" b="1">
              <a:latin typeface="Century Gothic" panose="020B0502020202020204" pitchFamily="34" charset="0"/>
            </a:rPr>
            <a:t>Workig Capital Management</a:t>
          </a:r>
        </a:p>
      </dgm:t>
    </dgm:pt>
    <dgm:pt modelId="{C679E186-B725-44B1-99F0-9A2F3046217E}" type="parTrans" cxnId="{A35FA388-90B9-4FA5-A115-71711F4BEB15}">
      <dgm:prSet/>
      <dgm:spPr/>
      <dgm:t>
        <a:bodyPr/>
        <a:lstStyle/>
        <a:p>
          <a:endParaRPr lang="es-PR" b="1">
            <a:latin typeface="Century Gothic" panose="020B0502020202020204" pitchFamily="34" charset="0"/>
          </a:endParaRPr>
        </a:p>
      </dgm:t>
    </dgm:pt>
    <dgm:pt modelId="{A872CDC6-C3C7-4417-BDCA-EF77AB56CBFB}" type="sibTrans" cxnId="{A35FA388-90B9-4FA5-A115-71711F4BEB15}">
      <dgm:prSet/>
      <dgm:spPr/>
      <dgm:t>
        <a:bodyPr/>
        <a:lstStyle/>
        <a:p>
          <a:endParaRPr lang="es-PR" b="1">
            <a:latin typeface="Century Gothic" panose="020B0502020202020204" pitchFamily="34" charset="0"/>
          </a:endParaRPr>
        </a:p>
      </dgm:t>
    </dgm:pt>
    <dgm:pt modelId="{25B030FE-AA59-4EC6-9C83-2A67B4E2E595}">
      <dgm:prSet/>
      <dgm:spPr/>
      <dgm:t>
        <a:bodyPr/>
        <a:lstStyle/>
        <a:p>
          <a:pPr rtl="0"/>
          <a:r>
            <a:rPr lang="es-PR" b="1">
              <a:latin typeface="Century Gothic" panose="020B0502020202020204" pitchFamily="34" charset="0"/>
            </a:rPr>
            <a:t>Supply Chain &amp; Logistics</a:t>
          </a:r>
        </a:p>
      </dgm:t>
    </dgm:pt>
    <dgm:pt modelId="{CFCABE33-236D-4B8A-AC7A-F3A04D172E33}" type="parTrans" cxnId="{0DEFD129-B287-4F0C-9FB8-048559C2F814}">
      <dgm:prSet/>
      <dgm:spPr/>
      <dgm:t>
        <a:bodyPr/>
        <a:lstStyle/>
        <a:p>
          <a:endParaRPr lang="es-PR" b="1">
            <a:latin typeface="Century Gothic" panose="020B0502020202020204" pitchFamily="34" charset="0"/>
          </a:endParaRPr>
        </a:p>
      </dgm:t>
    </dgm:pt>
    <dgm:pt modelId="{DA2849DC-E1B3-4C70-8A4F-4FFFDA0E31C1}" type="sibTrans" cxnId="{0DEFD129-B287-4F0C-9FB8-048559C2F814}">
      <dgm:prSet/>
      <dgm:spPr/>
      <dgm:t>
        <a:bodyPr/>
        <a:lstStyle/>
        <a:p>
          <a:endParaRPr lang="es-PR" b="1">
            <a:latin typeface="Century Gothic" panose="020B0502020202020204" pitchFamily="34" charset="0"/>
          </a:endParaRPr>
        </a:p>
      </dgm:t>
    </dgm:pt>
    <dgm:pt modelId="{8C93864C-22F1-49F1-8E64-254870F0E7D7}">
      <dgm:prSet/>
      <dgm:spPr/>
      <dgm:t>
        <a:bodyPr/>
        <a:lstStyle/>
        <a:p>
          <a:pPr rtl="0"/>
          <a:r>
            <a:rPr lang="es-PR" b="1">
              <a:latin typeface="Century Gothic" panose="020B0502020202020204" pitchFamily="34" charset="0"/>
            </a:rPr>
            <a:t>Business Asset Optimization</a:t>
          </a:r>
        </a:p>
      </dgm:t>
    </dgm:pt>
    <dgm:pt modelId="{F49B1580-C158-4D4B-9734-F70BC83E53AC}" type="parTrans" cxnId="{BFD93F82-017C-4A35-95D7-87D884D36E85}">
      <dgm:prSet/>
      <dgm:spPr/>
      <dgm:t>
        <a:bodyPr/>
        <a:lstStyle/>
        <a:p>
          <a:endParaRPr lang="es-PR" b="1">
            <a:latin typeface="Century Gothic" panose="020B0502020202020204" pitchFamily="34" charset="0"/>
          </a:endParaRPr>
        </a:p>
      </dgm:t>
    </dgm:pt>
    <dgm:pt modelId="{9A29A101-C7E2-40C7-AFB3-7B959D495C40}" type="sibTrans" cxnId="{BFD93F82-017C-4A35-95D7-87D884D36E85}">
      <dgm:prSet/>
      <dgm:spPr/>
      <dgm:t>
        <a:bodyPr/>
        <a:lstStyle/>
        <a:p>
          <a:endParaRPr lang="es-PR" b="1">
            <a:latin typeface="Century Gothic" panose="020B0502020202020204" pitchFamily="34" charset="0"/>
          </a:endParaRPr>
        </a:p>
      </dgm:t>
    </dgm:pt>
    <dgm:pt modelId="{E9F35EA1-D818-47F8-950E-1AB2B0ACB17B}">
      <dgm:prSet/>
      <dgm:spPr/>
      <dgm:t>
        <a:bodyPr/>
        <a:lstStyle/>
        <a:p>
          <a:pPr rtl="0"/>
          <a:r>
            <a:rPr lang="es-PR" b="1">
              <a:latin typeface="Century Gothic" panose="020B0502020202020204" pitchFamily="34" charset="0"/>
            </a:rPr>
            <a:t>Merger Intergration</a:t>
          </a:r>
        </a:p>
      </dgm:t>
    </dgm:pt>
    <dgm:pt modelId="{74E7ADFE-B977-45C8-9EEE-B9DABA0A3F28}" type="parTrans" cxnId="{DBB9E130-84F4-48C1-A0DC-5BEA2F40ABC4}">
      <dgm:prSet/>
      <dgm:spPr/>
      <dgm:t>
        <a:bodyPr/>
        <a:lstStyle/>
        <a:p>
          <a:endParaRPr lang="es-PR" b="1">
            <a:latin typeface="Century Gothic" panose="020B0502020202020204" pitchFamily="34" charset="0"/>
          </a:endParaRPr>
        </a:p>
      </dgm:t>
    </dgm:pt>
    <dgm:pt modelId="{2E00D2F0-5435-45CD-AEB0-D3895C374EF3}" type="sibTrans" cxnId="{DBB9E130-84F4-48C1-A0DC-5BEA2F40ABC4}">
      <dgm:prSet/>
      <dgm:spPr/>
      <dgm:t>
        <a:bodyPr/>
        <a:lstStyle/>
        <a:p>
          <a:endParaRPr lang="es-PR" b="1">
            <a:latin typeface="Century Gothic" panose="020B0502020202020204" pitchFamily="34" charset="0"/>
          </a:endParaRPr>
        </a:p>
      </dgm:t>
    </dgm:pt>
    <dgm:pt modelId="{24DC2877-B0C8-4A83-BAF8-FA5FE13D7651}" type="pres">
      <dgm:prSet presAssocID="{3B4941F8-486D-43C0-A6CD-557468D4F3DB}" presName="Name0" presStyleCnt="0">
        <dgm:presLayoutVars>
          <dgm:chMax val="11"/>
          <dgm:chPref val="11"/>
          <dgm:dir/>
          <dgm:resizeHandles/>
        </dgm:presLayoutVars>
      </dgm:prSet>
      <dgm:spPr/>
    </dgm:pt>
    <dgm:pt modelId="{C3F61CE7-FF0E-4AD8-8277-9DF637D9D3BC}" type="pres">
      <dgm:prSet presAssocID="{E9F35EA1-D818-47F8-950E-1AB2B0ACB17B}" presName="Accent6" presStyleCnt="0"/>
      <dgm:spPr/>
    </dgm:pt>
    <dgm:pt modelId="{9C3D7A71-6029-4F12-AFA4-11C3F0C5FAB9}" type="pres">
      <dgm:prSet presAssocID="{E9F35EA1-D818-47F8-950E-1AB2B0ACB17B}" presName="Accent" presStyleLbl="node1" presStyleIdx="0" presStyleCnt="6"/>
      <dgm:spPr>
        <a:solidFill>
          <a:srgbClr val="09689F"/>
        </a:solidFill>
      </dgm:spPr>
    </dgm:pt>
    <dgm:pt modelId="{864133C4-136D-442B-8B94-2E0CF6A1D719}" type="pres">
      <dgm:prSet presAssocID="{E9F35EA1-D818-47F8-950E-1AB2B0ACB17B}" presName="ParentBackground6" presStyleCnt="0"/>
      <dgm:spPr/>
    </dgm:pt>
    <dgm:pt modelId="{F529FA72-4B71-4D0A-9940-7F77424B7451}" type="pres">
      <dgm:prSet presAssocID="{E9F35EA1-D818-47F8-950E-1AB2B0ACB17B}" presName="ParentBackground" presStyleLbl="fgAcc1" presStyleIdx="0" presStyleCnt="6"/>
      <dgm:spPr/>
    </dgm:pt>
    <dgm:pt modelId="{E79A24AF-D717-4E3F-8F87-347BE9B2CB4A}" type="pres">
      <dgm:prSet presAssocID="{E9F35EA1-D818-47F8-950E-1AB2B0ACB17B}" presName="Parent6" presStyleLbl="revTx" presStyleIdx="0" presStyleCnt="0">
        <dgm:presLayoutVars>
          <dgm:chMax val="1"/>
          <dgm:chPref val="1"/>
          <dgm:bulletEnabled val="1"/>
        </dgm:presLayoutVars>
      </dgm:prSet>
      <dgm:spPr/>
    </dgm:pt>
    <dgm:pt modelId="{70D61079-0959-45D9-8377-CA31010C3341}" type="pres">
      <dgm:prSet presAssocID="{8C93864C-22F1-49F1-8E64-254870F0E7D7}" presName="Accent5" presStyleCnt="0"/>
      <dgm:spPr/>
    </dgm:pt>
    <dgm:pt modelId="{06EF0A86-2027-48FE-B0FF-2C79B0AB8B24}" type="pres">
      <dgm:prSet presAssocID="{8C93864C-22F1-49F1-8E64-254870F0E7D7}" presName="Accent" presStyleLbl="node1" presStyleIdx="1" presStyleCnt="6"/>
      <dgm:spPr>
        <a:solidFill>
          <a:srgbClr val="09689F"/>
        </a:solidFill>
      </dgm:spPr>
    </dgm:pt>
    <dgm:pt modelId="{E83FEB2C-61B0-4EE5-9B2D-9893064D345B}" type="pres">
      <dgm:prSet presAssocID="{8C93864C-22F1-49F1-8E64-254870F0E7D7}" presName="ParentBackground5" presStyleCnt="0"/>
      <dgm:spPr/>
    </dgm:pt>
    <dgm:pt modelId="{80B504C8-348F-4674-9641-968C3A8CEB6C}" type="pres">
      <dgm:prSet presAssocID="{8C93864C-22F1-49F1-8E64-254870F0E7D7}" presName="ParentBackground" presStyleLbl="fgAcc1" presStyleIdx="1" presStyleCnt="6"/>
      <dgm:spPr/>
    </dgm:pt>
    <dgm:pt modelId="{72A49635-3D00-4804-850D-4E039548CD31}" type="pres">
      <dgm:prSet presAssocID="{8C93864C-22F1-49F1-8E64-254870F0E7D7}" presName="Parent5" presStyleLbl="revTx" presStyleIdx="0" presStyleCnt="0">
        <dgm:presLayoutVars>
          <dgm:chMax val="1"/>
          <dgm:chPref val="1"/>
          <dgm:bulletEnabled val="1"/>
        </dgm:presLayoutVars>
      </dgm:prSet>
      <dgm:spPr/>
    </dgm:pt>
    <dgm:pt modelId="{8FC9ECB0-5394-4D0D-8747-FFE47F4B74EF}" type="pres">
      <dgm:prSet presAssocID="{25B030FE-AA59-4EC6-9C83-2A67B4E2E595}" presName="Accent4" presStyleCnt="0"/>
      <dgm:spPr/>
    </dgm:pt>
    <dgm:pt modelId="{E6FE003D-1384-4730-AC07-9A116E57BDCD}" type="pres">
      <dgm:prSet presAssocID="{25B030FE-AA59-4EC6-9C83-2A67B4E2E595}" presName="Accent" presStyleLbl="node1" presStyleIdx="2" presStyleCnt="6"/>
      <dgm:spPr>
        <a:solidFill>
          <a:srgbClr val="09689F"/>
        </a:solidFill>
      </dgm:spPr>
    </dgm:pt>
    <dgm:pt modelId="{1EEC7550-457B-4CA4-A811-F6E11929FF00}" type="pres">
      <dgm:prSet presAssocID="{25B030FE-AA59-4EC6-9C83-2A67B4E2E595}" presName="ParentBackground4" presStyleCnt="0"/>
      <dgm:spPr/>
    </dgm:pt>
    <dgm:pt modelId="{DB8070B3-A223-4A98-A55C-1CFDB3B26DAE}" type="pres">
      <dgm:prSet presAssocID="{25B030FE-AA59-4EC6-9C83-2A67B4E2E595}" presName="ParentBackground" presStyleLbl="fgAcc1" presStyleIdx="2" presStyleCnt="6"/>
      <dgm:spPr/>
    </dgm:pt>
    <dgm:pt modelId="{FEBBAEC9-C285-4BB0-835D-50F265C0A73B}" type="pres">
      <dgm:prSet presAssocID="{25B030FE-AA59-4EC6-9C83-2A67B4E2E595}" presName="Parent4" presStyleLbl="revTx" presStyleIdx="0" presStyleCnt="0">
        <dgm:presLayoutVars>
          <dgm:chMax val="1"/>
          <dgm:chPref val="1"/>
          <dgm:bulletEnabled val="1"/>
        </dgm:presLayoutVars>
      </dgm:prSet>
      <dgm:spPr/>
    </dgm:pt>
    <dgm:pt modelId="{50BD634D-18B7-4D85-B18A-06492F6C17E1}" type="pres">
      <dgm:prSet presAssocID="{F7EDA0DB-678C-4614-8219-9A90363FA98B}" presName="Accent3" presStyleCnt="0"/>
      <dgm:spPr/>
    </dgm:pt>
    <dgm:pt modelId="{90A839CB-0AAF-49D0-909A-5EF797BDD63F}" type="pres">
      <dgm:prSet presAssocID="{F7EDA0DB-678C-4614-8219-9A90363FA98B}" presName="Accent" presStyleLbl="node1" presStyleIdx="3" presStyleCnt="6"/>
      <dgm:spPr>
        <a:solidFill>
          <a:srgbClr val="09689F"/>
        </a:solidFill>
      </dgm:spPr>
    </dgm:pt>
    <dgm:pt modelId="{B23D9A97-B958-4216-B1B4-4B8837CCFE89}" type="pres">
      <dgm:prSet presAssocID="{F7EDA0DB-678C-4614-8219-9A90363FA98B}" presName="ParentBackground3" presStyleCnt="0"/>
      <dgm:spPr/>
    </dgm:pt>
    <dgm:pt modelId="{76F7BE91-4AF1-40A2-B3B3-58332405C99C}" type="pres">
      <dgm:prSet presAssocID="{F7EDA0DB-678C-4614-8219-9A90363FA98B}" presName="ParentBackground" presStyleLbl="fgAcc1" presStyleIdx="3" presStyleCnt="6"/>
      <dgm:spPr/>
    </dgm:pt>
    <dgm:pt modelId="{F760DAB8-730A-453F-868C-353E87EE8AF6}" type="pres">
      <dgm:prSet presAssocID="{F7EDA0DB-678C-4614-8219-9A90363FA98B}" presName="Parent3" presStyleLbl="revTx" presStyleIdx="0" presStyleCnt="0">
        <dgm:presLayoutVars>
          <dgm:chMax val="1"/>
          <dgm:chPref val="1"/>
          <dgm:bulletEnabled val="1"/>
        </dgm:presLayoutVars>
      </dgm:prSet>
      <dgm:spPr/>
    </dgm:pt>
    <dgm:pt modelId="{96A81FBD-8CBF-43F5-A6F9-171D4E4488B2}" type="pres">
      <dgm:prSet presAssocID="{1373C807-F92B-432B-B303-14D879341F95}" presName="Accent2" presStyleCnt="0"/>
      <dgm:spPr/>
    </dgm:pt>
    <dgm:pt modelId="{401AD756-32EF-433B-AB0C-1C7B5816544E}" type="pres">
      <dgm:prSet presAssocID="{1373C807-F92B-432B-B303-14D879341F95}" presName="Accent" presStyleLbl="node1" presStyleIdx="4" presStyleCnt="6"/>
      <dgm:spPr>
        <a:solidFill>
          <a:srgbClr val="09689F"/>
        </a:solidFill>
      </dgm:spPr>
    </dgm:pt>
    <dgm:pt modelId="{BA7BE6C8-962E-409F-AA40-D4D83348C14B}" type="pres">
      <dgm:prSet presAssocID="{1373C807-F92B-432B-B303-14D879341F95}" presName="ParentBackground2" presStyleCnt="0"/>
      <dgm:spPr/>
    </dgm:pt>
    <dgm:pt modelId="{77F834B5-FC99-4433-8F08-7A61328EFBF7}" type="pres">
      <dgm:prSet presAssocID="{1373C807-F92B-432B-B303-14D879341F95}" presName="ParentBackground" presStyleLbl="fgAcc1" presStyleIdx="4" presStyleCnt="6"/>
      <dgm:spPr/>
    </dgm:pt>
    <dgm:pt modelId="{F8D404BD-0053-4460-A1BC-AFD1B4A4473C}" type="pres">
      <dgm:prSet presAssocID="{1373C807-F92B-432B-B303-14D879341F95}" presName="Parent2" presStyleLbl="revTx" presStyleIdx="0" presStyleCnt="0">
        <dgm:presLayoutVars>
          <dgm:chMax val="1"/>
          <dgm:chPref val="1"/>
          <dgm:bulletEnabled val="1"/>
        </dgm:presLayoutVars>
      </dgm:prSet>
      <dgm:spPr/>
    </dgm:pt>
    <dgm:pt modelId="{01014027-B866-45C8-BD50-590AB824C523}" type="pres">
      <dgm:prSet presAssocID="{56B51EB7-65DA-470C-9489-E199F582487D}" presName="Accent1" presStyleCnt="0"/>
      <dgm:spPr/>
    </dgm:pt>
    <dgm:pt modelId="{914D7B82-2F00-4E7C-BAC0-C246C05F70B2}" type="pres">
      <dgm:prSet presAssocID="{56B51EB7-65DA-470C-9489-E199F582487D}" presName="Accent" presStyleLbl="node1" presStyleIdx="5" presStyleCnt="6"/>
      <dgm:spPr>
        <a:solidFill>
          <a:srgbClr val="09689F"/>
        </a:solidFill>
      </dgm:spPr>
    </dgm:pt>
    <dgm:pt modelId="{CE52D5DD-7F06-4EC2-8CEF-FD6F645435DD}" type="pres">
      <dgm:prSet presAssocID="{56B51EB7-65DA-470C-9489-E199F582487D}" presName="ParentBackground1" presStyleCnt="0"/>
      <dgm:spPr/>
    </dgm:pt>
    <dgm:pt modelId="{A42B3CA9-D1A9-4E2A-96AA-AC13C3919BFC}" type="pres">
      <dgm:prSet presAssocID="{56B51EB7-65DA-470C-9489-E199F582487D}" presName="ParentBackground" presStyleLbl="fgAcc1" presStyleIdx="5" presStyleCnt="6"/>
      <dgm:spPr/>
    </dgm:pt>
    <dgm:pt modelId="{23DE4C48-079E-43EC-AA00-34FC69844384}" type="pres">
      <dgm:prSet presAssocID="{56B51EB7-65DA-470C-9489-E199F582487D}" presName="Parent1" presStyleLbl="revTx" presStyleIdx="0" presStyleCnt="0">
        <dgm:presLayoutVars>
          <dgm:chMax val="1"/>
          <dgm:chPref val="1"/>
          <dgm:bulletEnabled val="1"/>
        </dgm:presLayoutVars>
      </dgm:prSet>
      <dgm:spPr/>
    </dgm:pt>
  </dgm:ptLst>
  <dgm:cxnLst>
    <dgm:cxn modelId="{19179402-C4B1-434A-90CA-158773C3C718}" type="presOf" srcId="{8C93864C-22F1-49F1-8E64-254870F0E7D7}" destId="{80B504C8-348F-4674-9641-968C3A8CEB6C}" srcOrd="0" destOrd="0" presId="urn:microsoft.com/office/officeart/2011/layout/CircleProcess"/>
    <dgm:cxn modelId="{C4AE0D0F-F554-4C42-BD93-EE9710FD77F9}" type="presOf" srcId="{25B030FE-AA59-4EC6-9C83-2A67B4E2E595}" destId="{DB8070B3-A223-4A98-A55C-1CFDB3B26DAE}" srcOrd="0" destOrd="0" presId="urn:microsoft.com/office/officeart/2011/layout/CircleProcess"/>
    <dgm:cxn modelId="{BF1F5618-82A5-1749-B3E5-A9087FE75014}" type="presOf" srcId="{3B4941F8-486D-43C0-A6CD-557468D4F3DB}" destId="{24DC2877-B0C8-4A83-BAF8-FA5FE13D7651}" srcOrd="0" destOrd="0" presId="urn:microsoft.com/office/officeart/2011/layout/CircleProcess"/>
    <dgm:cxn modelId="{93DE3B26-0454-4CD5-8B64-C84775691D35}" srcId="{3B4941F8-486D-43C0-A6CD-557468D4F3DB}" destId="{1373C807-F92B-432B-B303-14D879341F95}" srcOrd="1" destOrd="0" parTransId="{C0239277-D6EB-4E0E-85A6-A35EF125F6CA}" sibTransId="{5A949684-95E5-4FE1-9567-8EA79B3BD16C}"/>
    <dgm:cxn modelId="{2005C726-45FF-49B6-832E-53E0388ECE9C}" srcId="{3B4941F8-486D-43C0-A6CD-557468D4F3DB}" destId="{56B51EB7-65DA-470C-9489-E199F582487D}" srcOrd="0" destOrd="0" parTransId="{AFF89646-7A4C-4A55-A107-9D3CB027C53B}" sibTransId="{CDBF7526-5B72-45CD-8343-5B9462749AA8}"/>
    <dgm:cxn modelId="{0DEFD129-B287-4F0C-9FB8-048559C2F814}" srcId="{3B4941F8-486D-43C0-A6CD-557468D4F3DB}" destId="{25B030FE-AA59-4EC6-9C83-2A67B4E2E595}" srcOrd="3" destOrd="0" parTransId="{CFCABE33-236D-4B8A-AC7A-F3A04D172E33}" sibTransId="{DA2849DC-E1B3-4C70-8A4F-4FFFDA0E31C1}"/>
    <dgm:cxn modelId="{DBB9E130-84F4-48C1-A0DC-5BEA2F40ABC4}" srcId="{3B4941F8-486D-43C0-A6CD-557468D4F3DB}" destId="{E9F35EA1-D818-47F8-950E-1AB2B0ACB17B}" srcOrd="5" destOrd="0" parTransId="{74E7ADFE-B977-45C8-9EEE-B9DABA0A3F28}" sibTransId="{2E00D2F0-5435-45CD-AEB0-D3895C374EF3}"/>
    <dgm:cxn modelId="{01E0A63F-8CCE-5944-BBCE-63BA086DAC1C}" type="presOf" srcId="{E9F35EA1-D818-47F8-950E-1AB2B0ACB17B}" destId="{F529FA72-4B71-4D0A-9940-7F77424B7451}" srcOrd="0" destOrd="0" presId="urn:microsoft.com/office/officeart/2011/layout/CircleProcess"/>
    <dgm:cxn modelId="{F1F9F13F-B4B3-AD40-B97D-4844D785544E}" type="presOf" srcId="{8C93864C-22F1-49F1-8E64-254870F0E7D7}" destId="{72A49635-3D00-4804-850D-4E039548CD31}" srcOrd="1" destOrd="0" presId="urn:microsoft.com/office/officeart/2011/layout/CircleProcess"/>
    <dgm:cxn modelId="{BFD93F82-017C-4A35-95D7-87D884D36E85}" srcId="{3B4941F8-486D-43C0-A6CD-557468D4F3DB}" destId="{8C93864C-22F1-49F1-8E64-254870F0E7D7}" srcOrd="4" destOrd="0" parTransId="{F49B1580-C158-4D4B-9734-F70BC83E53AC}" sibTransId="{9A29A101-C7E2-40C7-AFB3-7B959D495C40}"/>
    <dgm:cxn modelId="{A35FA388-90B9-4FA5-A115-71711F4BEB15}" srcId="{3B4941F8-486D-43C0-A6CD-557468D4F3DB}" destId="{F7EDA0DB-678C-4614-8219-9A90363FA98B}" srcOrd="2" destOrd="0" parTransId="{C679E186-B725-44B1-99F0-9A2F3046217E}" sibTransId="{A872CDC6-C3C7-4417-BDCA-EF77AB56CBFB}"/>
    <dgm:cxn modelId="{3D4FE19D-C3C9-E94F-A241-4D408390A9AF}" type="presOf" srcId="{E9F35EA1-D818-47F8-950E-1AB2B0ACB17B}" destId="{E79A24AF-D717-4E3F-8F87-347BE9B2CB4A}" srcOrd="1" destOrd="0" presId="urn:microsoft.com/office/officeart/2011/layout/CircleProcess"/>
    <dgm:cxn modelId="{CBE0E7A1-592A-DD40-8B28-E9136E66E691}" type="presOf" srcId="{1373C807-F92B-432B-B303-14D879341F95}" destId="{77F834B5-FC99-4433-8F08-7A61328EFBF7}" srcOrd="0" destOrd="0" presId="urn:microsoft.com/office/officeart/2011/layout/CircleProcess"/>
    <dgm:cxn modelId="{A572D7AE-3098-4648-AD31-10F5501754BE}" type="presOf" srcId="{56B51EB7-65DA-470C-9489-E199F582487D}" destId="{A42B3CA9-D1A9-4E2A-96AA-AC13C3919BFC}" srcOrd="0" destOrd="0" presId="urn:microsoft.com/office/officeart/2011/layout/CircleProcess"/>
    <dgm:cxn modelId="{A418BECC-6450-0347-B133-202B9758FA14}" type="presOf" srcId="{25B030FE-AA59-4EC6-9C83-2A67B4E2E595}" destId="{FEBBAEC9-C285-4BB0-835D-50F265C0A73B}" srcOrd="1" destOrd="0" presId="urn:microsoft.com/office/officeart/2011/layout/CircleProcess"/>
    <dgm:cxn modelId="{B0AF11DB-897E-7A46-8714-39F55C83A4BF}" type="presOf" srcId="{F7EDA0DB-678C-4614-8219-9A90363FA98B}" destId="{76F7BE91-4AF1-40A2-B3B3-58332405C99C}" srcOrd="0" destOrd="0" presId="urn:microsoft.com/office/officeart/2011/layout/CircleProcess"/>
    <dgm:cxn modelId="{CDE829E0-641B-6344-B9C6-21CA4B3F2296}" type="presOf" srcId="{1373C807-F92B-432B-B303-14D879341F95}" destId="{F8D404BD-0053-4460-A1BC-AFD1B4A4473C}" srcOrd="1" destOrd="0" presId="urn:microsoft.com/office/officeart/2011/layout/CircleProcess"/>
    <dgm:cxn modelId="{58FEDAE1-3BAA-B244-A21D-D625CBBB6D1D}" type="presOf" srcId="{56B51EB7-65DA-470C-9489-E199F582487D}" destId="{23DE4C48-079E-43EC-AA00-34FC69844384}" srcOrd="1" destOrd="0" presId="urn:microsoft.com/office/officeart/2011/layout/CircleProcess"/>
    <dgm:cxn modelId="{5C4314F5-5452-9141-8C57-A8D1877717F8}" type="presOf" srcId="{F7EDA0DB-678C-4614-8219-9A90363FA98B}" destId="{F760DAB8-730A-453F-868C-353E87EE8AF6}" srcOrd="1" destOrd="0" presId="urn:microsoft.com/office/officeart/2011/layout/CircleProcess"/>
    <dgm:cxn modelId="{1BFCCCAC-1B38-8B4A-8763-DC2E9CB429EE}" type="presParOf" srcId="{24DC2877-B0C8-4A83-BAF8-FA5FE13D7651}" destId="{C3F61CE7-FF0E-4AD8-8277-9DF637D9D3BC}" srcOrd="0" destOrd="0" presId="urn:microsoft.com/office/officeart/2011/layout/CircleProcess"/>
    <dgm:cxn modelId="{786AE872-35D0-1B41-BA92-F78FE4539890}" type="presParOf" srcId="{C3F61CE7-FF0E-4AD8-8277-9DF637D9D3BC}" destId="{9C3D7A71-6029-4F12-AFA4-11C3F0C5FAB9}" srcOrd="0" destOrd="0" presId="urn:microsoft.com/office/officeart/2011/layout/CircleProcess"/>
    <dgm:cxn modelId="{BABC861F-4D04-A245-AD96-5B4E78B72579}" type="presParOf" srcId="{24DC2877-B0C8-4A83-BAF8-FA5FE13D7651}" destId="{864133C4-136D-442B-8B94-2E0CF6A1D719}" srcOrd="1" destOrd="0" presId="urn:microsoft.com/office/officeart/2011/layout/CircleProcess"/>
    <dgm:cxn modelId="{71E63D1E-CC94-894A-B42C-E49D1337A509}" type="presParOf" srcId="{864133C4-136D-442B-8B94-2E0CF6A1D719}" destId="{F529FA72-4B71-4D0A-9940-7F77424B7451}" srcOrd="0" destOrd="0" presId="urn:microsoft.com/office/officeart/2011/layout/CircleProcess"/>
    <dgm:cxn modelId="{14E00326-9C3B-CF45-B568-6EA58D1129E0}" type="presParOf" srcId="{24DC2877-B0C8-4A83-BAF8-FA5FE13D7651}" destId="{E79A24AF-D717-4E3F-8F87-347BE9B2CB4A}" srcOrd="2" destOrd="0" presId="urn:microsoft.com/office/officeart/2011/layout/CircleProcess"/>
    <dgm:cxn modelId="{614D8EBF-6607-6B4F-9109-351A4F2071B7}" type="presParOf" srcId="{24DC2877-B0C8-4A83-BAF8-FA5FE13D7651}" destId="{70D61079-0959-45D9-8377-CA31010C3341}" srcOrd="3" destOrd="0" presId="urn:microsoft.com/office/officeart/2011/layout/CircleProcess"/>
    <dgm:cxn modelId="{FAB917CF-6D60-5942-902E-525D6876CD1E}" type="presParOf" srcId="{70D61079-0959-45D9-8377-CA31010C3341}" destId="{06EF0A86-2027-48FE-B0FF-2C79B0AB8B24}" srcOrd="0" destOrd="0" presId="urn:microsoft.com/office/officeart/2011/layout/CircleProcess"/>
    <dgm:cxn modelId="{750EF717-77AC-0D4F-A484-2B877C88B8AA}" type="presParOf" srcId="{24DC2877-B0C8-4A83-BAF8-FA5FE13D7651}" destId="{E83FEB2C-61B0-4EE5-9B2D-9893064D345B}" srcOrd="4" destOrd="0" presId="urn:microsoft.com/office/officeart/2011/layout/CircleProcess"/>
    <dgm:cxn modelId="{2EE90ED2-2AAF-A64B-9F48-B61A18098E80}" type="presParOf" srcId="{E83FEB2C-61B0-4EE5-9B2D-9893064D345B}" destId="{80B504C8-348F-4674-9641-968C3A8CEB6C}" srcOrd="0" destOrd="0" presId="urn:microsoft.com/office/officeart/2011/layout/CircleProcess"/>
    <dgm:cxn modelId="{9184BA6A-E20E-DE43-A8F6-B42173A0DCC9}" type="presParOf" srcId="{24DC2877-B0C8-4A83-BAF8-FA5FE13D7651}" destId="{72A49635-3D00-4804-850D-4E039548CD31}" srcOrd="5" destOrd="0" presId="urn:microsoft.com/office/officeart/2011/layout/CircleProcess"/>
    <dgm:cxn modelId="{2BF96B92-16D4-AD46-81BD-122453BCE933}" type="presParOf" srcId="{24DC2877-B0C8-4A83-BAF8-FA5FE13D7651}" destId="{8FC9ECB0-5394-4D0D-8747-FFE47F4B74EF}" srcOrd="6" destOrd="0" presId="urn:microsoft.com/office/officeart/2011/layout/CircleProcess"/>
    <dgm:cxn modelId="{30B1CEE6-DDBE-5741-9BAA-09AD328218B6}" type="presParOf" srcId="{8FC9ECB0-5394-4D0D-8747-FFE47F4B74EF}" destId="{E6FE003D-1384-4730-AC07-9A116E57BDCD}" srcOrd="0" destOrd="0" presId="urn:microsoft.com/office/officeart/2011/layout/CircleProcess"/>
    <dgm:cxn modelId="{AA70C558-E92C-0048-9532-DE9E0463CEAB}" type="presParOf" srcId="{24DC2877-B0C8-4A83-BAF8-FA5FE13D7651}" destId="{1EEC7550-457B-4CA4-A811-F6E11929FF00}" srcOrd="7" destOrd="0" presId="urn:microsoft.com/office/officeart/2011/layout/CircleProcess"/>
    <dgm:cxn modelId="{24E64E9D-34C5-E943-A05C-4AA07B165B29}" type="presParOf" srcId="{1EEC7550-457B-4CA4-A811-F6E11929FF00}" destId="{DB8070B3-A223-4A98-A55C-1CFDB3B26DAE}" srcOrd="0" destOrd="0" presId="urn:microsoft.com/office/officeart/2011/layout/CircleProcess"/>
    <dgm:cxn modelId="{A2691705-65CD-B54F-B4C8-087E1EECBED3}" type="presParOf" srcId="{24DC2877-B0C8-4A83-BAF8-FA5FE13D7651}" destId="{FEBBAEC9-C285-4BB0-835D-50F265C0A73B}" srcOrd="8" destOrd="0" presId="urn:microsoft.com/office/officeart/2011/layout/CircleProcess"/>
    <dgm:cxn modelId="{C7032EFF-543A-D841-8E07-F4CA13119161}" type="presParOf" srcId="{24DC2877-B0C8-4A83-BAF8-FA5FE13D7651}" destId="{50BD634D-18B7-4D85-B18A-06492F6C17E1}" srcOrd="9" destOrd="0" presId="urn:microsoft.com/office/officeart/2011/layout/CircleProcess"/>
    <dgm:cxn modelId="{47487200-9973-E547-9C71-7B2817E5CD54}" type="presParOf" srcId="{50BD634D-18B7-4D85-B18A-06492F6C17E1}" destId="{90A839CB-0AAF-49D0-909A-5EF797BDD63F}" srcOrd="0" destOrd="0" presId="urn:microsoft.com/office/officeart/2011/layout/CircleProcess"/>
    <dgm:cxn modelId="{9627289E-5F11-9E4F-9492-314D36D32C41}" type="presParOf" srcId="{24DC2877-B0C8-4A83-BAF8-FA5FE13D7651}" destId="{B23D9A97-B958-4216-B1B4-4B8837CCFE89}" srcOrd="10" destOrd="0" presId="urn:microsoft.com/office/officeart/2011/layout/CircleProcess"/>
    <dgm:cxn modelId="{09D214A1-DE7F-F941-8E21-06591E1E9341}" type="presParOf" srcId="{B23D9A97-B958-4216-B1B4-4B8837CCFE89}" destId="{76F7BE91-4AF1-40A2-B3B3-58332405C99C}" srcOrd="0" destOrd="0" presId="urn:microsoft.com/office/officeart/2011/layout/CircleProcess"/>
    <dgm:cxn modelId="{5D20098C-7621-B843-B5C6-143772D1AB46}" type="presParOf" srcId="{24DC2877-B0C8-4A83-BAF8-FA5FE13D7651}" destId="{F760DAB8-730A-453F-868C-353E87EE8AF6}" srcOrd="11" destOrd="0" presId="urn:microsoft.com/office/officeart/2011/layout/CircleProcess"/>
    <dgm:cxn modelId="{C1030E4A-7638-C54B-95E6-F325FD81DA11}" type="presParOf" srcId="{24DC2877-B0C8-4A83-BAF8-FA5FE13D7651}" destId="{96A81FBD-8CBF-43F5-A6F9-171D4E4488B2}" srcOrd="12" destOrd="0" presId="urn:microsoft.com/office/officeart/2011/layout/CircleProcess"/>
    <dgm:cxn modelId="{C25D415B-0020-2B4F-8944-6E9CF740902E}" type="presParOf" srcId="{96A81FBD-8CBF-43F5-A6F9-171D4E4488B2}" destId="{401AD756-32EF-433B-AB0C-1C7B5816544E}" srcOrd="0" destOrd="0" presId="urn:microsoft.com/office/officeart/2011/layout/CircleProcess"/>
    <dgm:cxn modelId="{27D6A298-C8C1-E84D-A0B1-586D119C07E6}" type="presParOf" srcId="{24DC2877-B0C8-4A83-BAF8-FA5FE13D7651}" destId="{BA7BE6C8-962E-409F-AA40-D4D83348C14B}" srcOrd="13" destOrd="0" presId="urn:microsoft.com/office/officeart/2011/layout/CircleProcess"/>
    <dgm:cxn modelId="{DC884391-0809-EB4E-BCA9-6D9BD33104D1}" type="presParOf" srcId="{BA7BE6C8-962E-409F-AA40-D4D83348C14B}" destId="{77F834B5-FC99-4433-8F08-7A61328EFBF7}" srcOrd="0" destOrd="0" presId="urn:microsoft.com/office/officeart/2011/layout/CircleProcess"/>
    <dgm:cxn modelId="{21263AC4-F0C7-C849-A8D1-25A6B9B060FE}" type="presParOf" srcId="{24DC2877-B0C8-4A83-BAF8-FA5FE13D7651}" destId="{F8D404BD-0053-4460-A1BC-AFD1B4A4473C}" srcOrd="14" destOrd="0" presId="urn:microsoft.com/office/officeart/2011/layout/CircleProcess"/>
    <dgm:cxn modelId="{BEB5A7D7-9104-1249-952F-6A5AC9603AD1}" type="presParOf" srcId="{24DC2877-B0C8-4A83-BAF8-FA5FE13D7651}" destId="{01014027-B866-45C8-BD50-590AB824C523}" srcOrd="15" destOrd="0" presId="urn:microsoft.com/office/officeart/2011/layout/CircleProcess"/>
    <dgm:cxn modelId="{E8835AFA-28C3-6A4C-A835-A87BDFA13B0B}" type="presParOf" srcId="{01014027-B866-45C8-BD50-590AB824C523}" destId="{914D7B82-2F00-4E7C-BAC0-C246C05F70B2}" srcOrd="0" destOrd="0" presId="urn:microsoft.com/office/officeart/2011/layout/CircleProcess"/>
    <dgm:cxn modelId="{2CAFBCE2-A2E5-F34C-B712-DE004DEDECD5}" type="presParOf" srcId="{24DC2877-B0C8-4A83-BAF8-FA5FE13D7651}" destId="{CE52D5DD-7F06-4EC2-8CEF-FD6F645435DD}" srcOrd="16" destOrd="0" presId="urn:microsoft.com/office/officeart/2011/layout/CircleProcess"/>
    <dgm:cxn modelId="{36DC0085-0A56-8A48-82D2-8B9822DF9503}" type="presParOf" srcId="{CE52D5DD-7F06-4EC2-8CEF-FD6F645435DD}" destId="{A42B3CA9-D1A9-4E2A-96AA-AC13C3919BFC}" srcOrd="0" destOrd="0" presId="urn:microsoft.com/office/officeart/2011/layout/CircleProcess"/>
    <dgm:cxn modelId="{EA261A21-2A40-FF47-817E-3AC18AA8892A}" type="presParOf" srcId="{24DC2877-B0C8-4A83-BAF8-FA5FE13D7651}" destId="{23DE4C48-079E-43EC-AA00-34FC69844384}"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B4941F8-486D-43C0-A6CD-557468D4F3DB}" type="doc">
      <dgm:prSet loTypeId="urn:microsoft.com/office/officeart/2011/layout/CircleProcess" loCatId="process" qsTypeId="urn:microsoft.com/office/officeart/2005/8/quickstyle/simple1" qsCatId="simple" csTypeId="urn:microsoft.com/office/officeart/2005/8/colors/accent1_2" csCatId="accent1"/>
      <dgm:spPr/>
      <dgm:t>
        <a:bodyPr/>
        <a:lstStyle/>
        <a:p>
          <a:endParaRPr lang="es-PR"/>
        </a:p>
      </dgm:t>
    </dgm:pt>
    <dgm:pt modelId="{56B51EB7-65DA-470C-9489-E199F582487D}">
      <dgm:prSet/>
      <dgm:spPr/>
      <dgm:t>
        <a:bodyPr/>
        <a:lstStyle/>
        <a:p>
          <a:pPr rtl="0"/>
          <a:r>
            <a:rPr lang="en-US" b="1" dirty="0">
              <a:latin typeface="Century Gothic" panose="020B0502020202020204" pitchFamily="34" charset="0"/>
            </a:rPr>
            <a:t>Sell-side &amp; Buy-side Advisory</a:t>
          </a:r>
          <a:endParaRPr lang="es-PR" b="1">
            <a:latin typeface="Century Gothic" panose="020B0502020202020204" pitchFamily="34" charset="0"/>
          </a:endParaRPr>
        </a:p>
      </dgm:t>
    </dgm:pt>
    <dgm:pt modelId="{AFF89646-7A4C-4A55-A107-9D3CB027C53B}" type="parTrans" cxnId="{2005C726-45FF-49B6-832E-53E0388ECE9C}">
      <dgm:prSet/>
      <dgm:spPr/>
      <dgm:t>
        <a:bodyPr/>
        <a:lstStyle/>
        <a:p>
          <a:endParaRPr lang="es-PR" b="1">
            <a:latin typeface="Century Gothic" panose="020B0502020202020204" pitchFamily="34" charset="0"/>
          </a:endParaRPr>
        </a:p>
      </dgm:t>
    </dgm:pt>
    <dgm:pt modelId="{CDBF7526-5B72-45CD-8343-5B9462749AA8}" type="sibTrans" cxnId="{2005C726-45FF-49B6-832E-53E0388ECE9C}">
      <dgm:prSet/>
      <dgm:spPr/>
      <dgm:t>
        <a:bodyPr/>
        <a:lstStyle/>
        <a:p>
          <a:endParaRPr lang="es-PR" b="1">
            <a:latin typeface="Century Gothic" panose="020B0502020202020204" pitchFamily="34" charset="0"/>
          </a:endParaRPr>
        </a:p>
      </dgm:t>
    </dgm:pt>
    <dgm:pt modelId="{1373C807-F92B-432B-B303-14D879341F95}">
      <dgm:prSet/>
      <dgm:spPr/>
      <dgm:t>
        <a:bodyPr/>
        <a:lstStyle/>
        <a:p>
          <a:pPr rtl="0"/>
          <a:r>
            <a:rPr lang="en-US" b="1" dirty="0">
              <a:latin typeface="Century Gothic" panose="020B0502020202020204" pitchFamily="34" charset="0"/>
            </a:rPr>
            <a:t>Divestitures</a:t>
          </a:r>
          <a:endParaRPr lang="es-PR" b="1">
            <a:latin typeface="Century Gothic" panose="020B0502020202020204" pitchFamily="34" charset="0"/>
          </a:endParaRPr>
        </a:p>
      </dgm:t>
    </dgm:pt>
    <dgm:pt modelId="{C0239277-D6EB-4E0E-85A6-A35EF125F6CA}" type="parTrans" cxnId="{93DE3B26-0454-4CD5-8B64-C84775691D35}">
      <dgm:prSet/>
      <dgm:spPr/>
      <dgm:t>
        <a:bodyPr/>
        <a:lstStyle/>
        <a:p>
          <a:endParaRPr lang="es-PR" b="1">
            <a:latin typeface="Century Gothic" panose="020B0502020202020204" pitchFamily="34" charset="0"/>
          </a:endParaRPr>
        </a:p>
      </dgm:t>
    </dgm:pt>
    <dgm:pt modelId="{5A949684-95E5-4FE1-9567-8EA79B3BD16C}" type="sibTrans" cxnId="{93DE3B26-0454-4CD5-8B64-C84775691D35}">
      <dgm:prSet/>
      <dgm:spPr/>
      <dgm:t>
        <a:bodyPr/>
        <a:lstStyle/>
        <a:p>
          <a:endParaRPr lang="es-PR" b="1">
            <a:latin typeface="Century Gothic" panose="020B0502020202020204" pitchFamily="34" charset="0"/>
          </a:endParaRPr>
        </a:p>
      </dgm:t>
    </dgm:pt>
    <dgm:pt modelId="{F7EDA0DB-678C-4614-8219-9A90363FA98B}">
      <dgm:prSet/>
      <dgm:spPr/>
      <dgm:t>
        <a:bodyPr/>
        <a:lstStyle/>
        <a:p>
          <a:pPr rtl="0"/>
          <a:r>
            <a:rPr lang="en-US" b="1" dirty="0">
              <a:latin typeface="Century Gothic" panose="020B0502020202020204" pitchFamily="34" charset="0"/>
            </a:rPr>
            <a:t>Tax Credit Advisory</a:t>
          </a:r>
          <a:endParaRPr lang="es-PR" b="1">
            <a:latin typeface="Century Gothic" panose="020B0502020202020204" pitchFamily="34" charset="0"/>
          </a:endParaRPr>
        </a:p>
      </dgm:t>
    </dgm:pt>
    <dgm:pt modelId="{C679E186-B725-44B1-99F0-9A2F3046217E}" type="parTrans" cxnId="{A35FA388-90B9-4FA5-A115-71711F4BEB15}">
      <dgm:prSet/>
      <dgm:spPr/>
      <dgm:t>
        <a:bodyPr/>
        <a:lstStyle/>
        <a:p>
          <a:endParaRPr lang="es-PR" b="1">
            <a:latin typeface="Century Gothic" panose="020B0502020202020204" pitchFamily="34" charset="0"/>
          </a:endParaRPr>
        </a:p>
      </dgm:t>
    </dgm:pt>
    <dgm:pt modelId="{A872CDC6-C3C7-4417-BDCA-EF77AB56CBFB}" type="sibTrans" cxnId="{A35FA388-90B9-4FA5-A115-71711F4BEB15}">
      <dgm:prSet/>
      <dgm:spPr/>
      <dgm:t>
        <a:bodyPr/>
        <a:lstStyle/>
        <a:p>
          <a:endParaRPr lang="es-PR" b="1">
            <a:latin typeface="Century Gothic" panose="020B0502020202020204" pitchFamily="34" charset="0"/>
          </a:endParaRPr>
        </a:p>
      </dgm:t>
    </dgm:pt>
    <dgm:pt modelId="{25B030FE-AA59-4EC6-9C83-2A67B4E2E595}">
      <dgm:prSet/>
      <dgm:spPr/>
      <dgm:t>
        <a:bodyPr/>
        <a:lstStyle/>
        <a:p>
          <a:pPr rtl="0"/>
          <a:r>
            <a:rPr lang="en-US" b="1" dirty="0">
              <a:latin typeface="Century Gothic" panose="020B0502020202020204" pitchFamily="34" charset="0"/>
            </a:rPr>
            <a:t>Debt Financing Advisory</a:t>
          </a:r>
          <a:endParaRPr lang="es-PR" b="1">
            <a:latin typeface="Century Gothic" panose="020B0502020202020204" pitchFamily="34" charset="0"/>
          </a:endParaRPr>
        </a:p>
      </dgm:t>
    </dgm:pt>
    <dgm:pt modelId="{CFCABE33-236D-4B8A-AC7A-F3A04D172E33}" type="parTrans" cxnId="{0DEFD129-B287-4F0C-9FB8-048559C2F814}">
      <dgm:prSet/>
      <dgm:spPr/>
      <dgm:t>
        <a:bodyPr/>
        <a:lstStyle/>
        <a:p>
          <a:endParaRPr lang="es-PR" b="1">
            <a:latin typeface="Century Gothic" panose="020B0502020202020204" pitchFamily="34" charset="0"/>
          </a:endParaRPr>
        </a:p>
      </dgm:t>
    </dgm:pt>
    <dgm:pt modelId="{DA2849DC-E1B3-4C70-8A4F-4FFFDA0E31C1}" type="sibTrans" cxnId="{0DEFD129-B287-4F0C-9FB8-048559C2F814}">
      <dgm:prSet/>
      <dgm:spPr/>
      <dgm:t>
        <a:bodyPr/>
        <a:lstStyle/>
        <a:p>
          <a:endParaRPr lang="es-PR" b="1">
            <a:latin typeface="Century Gothic" panose="020B0502020202020204" pitchFamily="34" charset="0"/>
          </a:endParaRPr>
        </a:p>
      </dgm:t>
    </dgm:pt>
    <dgm:pt modelId="{8C93864C-22F1-49F1-8E64-254870F0E7D7}">
      <dgm:prSet/>
      <dgm:spPr/>
      <dgm:t>
        <a:bodyPr/>
        <a:lstStyle/>
        <a:p>
          <a:pPr rtl="0"/>
          <a:r>
            <a:rPr lang="en-US" b="1" dirty="0">
              <a:latin typeface="Century Gothic" panose="020B0502020202020204" pitchFamily="34" charset="0"/>
            </a:rPr>
            <a:t>Equity Financing Advisory</a:t>
          </a:r>
          <a:endParaRPr lang="es-PR" b="1">
            <a:latin typeface="Century Gothic" panose="020B0502020202020204" pitchFamily="34" charset="0"/>
          </a:endParaRPr>
        </a:p>
      </dgm:t>
    </dgm:pt>
    <dgm:pt modelId="{F49B1580-C158-4D4B-9734-F70BC83E53AC}" type="parTrans" cxnId="{BFD93F82-017C-4A35-95D7-87D884D36E85}">
      <dgm:prSet/>
      <dgm:spPr/>
      <dgm:t>
        <a:bodyPr/>
        <a:lstStyle/>
        <a:p>
          <a:endParaRPr lang="es-PR" b="1">
            <a:latin typeface="Century Gothic" panose="020B0502020202020204" pitchFamily="34" charset="0"/>
          </a:endParaRPr>
        </a:p>
      </dgm:t>
    </dgm:pt>
    <dgm:pt modelId="{9A29A101-C7E2-40C7-AFB3-7B959D495C40}" type="sibTrans" cxnId="{BFD93F82-017C-4A35-95D7-87D884D36E85}">
      <dgm:prSet/>
      <dgm:spPr/>
      <dgm:t>
        <a:bodyPr/>
        <a:lstStyle/>
        <a:p>
          <a:endParaRPr lang="es-PR" b="1">
            <a:latin typeface="Century Gothic" panose="020B0502020202020204" pitchFamily="34" charset="0"/>
          </a:endParaRPr>
        </a:p>
      </dgm:t>
    </dgm:pt>
    <dgm:pt modelId="{E9F35EA1-D818-47F8-950E-1AB2B0ACB17B}">
      <dgm:prSet/>
      <dgm:spPr/>
      <dgm:t>
        <a:bodyPr/>
        <a:lstStyle/>
        <a:p>
          <a:pPr rtl="0"/>
          <a:r>
            <a:rPr lang="en-US" b="1" dirty="0">
              <a:latin typeface="Century Gothic" panose="020B0502020202020204" pitchFamily="34" charset="0"/>
            </a:rPr>
            <a:t>General Financial Advisory</a:t>
          </a:r>
          <a:endParaRPr lang="es-PR" b="1">
            <a:latin typeface="Century Gothic" panose="020B0502020202020204" pitchFamily="34" charset="0"/>
          </a:endParaRPr>
        </a:p>
      </dgm:t>
    </dgm:pt>
    <dgm:pt modelId="{74E7ADFE-B977-45C8-9EEE-B9DABA0A3F28}" type="parTrans" cxnId="{DBB9E130-84F4-48C1-A0DC-5BEA2F40ABC4}">
      <dgm:prSet/>
      <dgm:spPr/>
      <dgm:t>
        <a:bodyPr/>
        <a:lstStyle/>
        <a:p>
          <a:endParaRPr lang="es-PR" b="1">
            <a:latin typeface="Century Gothic" panose="020B0502020202020204" pitchFamily="34" charset="0"/>
          </a:endParaRPr>
        </a:p>
      </dgm:t>
    </dgm:pt>
    <dgm:pt modelId="{2E00D2F0-5435-45CD-AEB0-D3895C374EF3}" type="sibTrans" cxnId="{DBB9E130-84F4-48C1-A0DC-5BEA2F40ABC4}">
      <dgm:prSet/>
      <dgm:spPr/>
      <dgm:t>
        <a:bodyPr/>
        <a:lstStyle/>
        <a:p>
          <a:endParaRPr lang="es-PR" b="1">
            <a:latin typeface="Century Gothic" panose="020B0502020202020204" pitchFamily="34" charset="0"/>
          </a:endParaRPr>
        </a:p>
      </dgm:t>
    </dgm:pt>
    <dgm:pt modelId="{24DC2877-B0C8-4A83-BAF8-FA5FE13D7651}" type="pres">
      <dgm:prSet presAssocID="{3B4941F8-486D-43C0-A6CD-557468D4F3DB}" presName="Name0" presStyleCnt="0">
        <dgm:presLayoutVars>
          <dgm:chMax val="11"/>
          <dgm:chPref val="11"/>
          <dgm:dir/>
          <dgm:resizeHandles/>
        </dgm:presLayoutVars>
      </dgm:prSet>
      <dgm:spPr/>
    </dgm:pt>
    <dgm:pt modelId="{C3F61CE7-FF0E-4AD8-8277-9DF637D9D3BC}" type="pres">
      <dgm:prSet presAssocID="{E9F35EA1-D818-47F8-950E-1AB2B0ACB17B}" presName="Accent6" presStyleCnt="0"/>
      <dgm:spPr/>
    </dgm:pt>
    <dgm:pt modelId="{9C3D7A71-6029-4F12-AFA4-11C3F0C5FAB9}" type="pres">
      <dgm:prSet presAssocID="{E9F35EA1-D818-47F8-950E-1AB2B0ACB17B}" presName="Accent" presStyleLbl="node1" presStyleIdx="0" presStyleCnt="6"/>
      <dgm:spPr>
        <a:solidFill>
          <a:srgbClr val="09689F"/>
        </a:solidFill>
      </dgm:spPr>
    </dgm:pt>
    <dgm:pt modelId="{864133C4-136D-442B-8B94-2E0CF6A1D719}" type="pres">
      <dgm:prSet presAssocID="{E9F35EA1-D818-47F8-950E-1AB2B0ACB17B}" presName="ParentBackground6" presStyleCnt="0"/>
      <dgm:spPr/>
    </dgm:pt>
    <dgm:pt modelId="{F529FA72-4B71-4D0A-9940-7F77424B7451}" type="pres">
      <dgm:prSet presAssocID="{E9F35EA1-D818-47F8-950E-1AB2B0ACB17B}" presName="ParentBackground" presStyleLbl="fgAcc1" presStyleIdx="0" presStyleCnt="6"/>
      <dgm:spPr/>
    </dgm:pt>
    <dgm:pt modelId="{E79A24AF-D717-4E3F-8F87-347BE9B2CB4A}" type="pres">
      <dgm:prSet presAssocID="{E9F35EA1-D818-47F8-950E-1AB2B0ACB17B}" presName="Parent6" presStyleLbl="revTx" presStyleIdx="0" presStyleCnt="0">
        <dgm:presLayoutVars>
          <dgm:chMax val="1"/>
          <dgm:chPref val="1"/>
          <dgm:bulletEnabled val="1"/>
        </dgm:presLayoutVars>
      </dgm:prSet>
      <dgm:spPr/>
    </dgm:pt>
    <dgm:pt modelId="{70D61079-0959-45D9-8377-CA31010C3341}" type="pres">
      <dgm:prSet presAssocID="{8C93864C-22F1-49F1-8E64-254870F0E7D7}" presName="Accent5" presStyleCnt="0"/>
      <dgm:spPr/>
    </dgm:pt>
    <dgm:pt modelId="{06EF0A86-2027-48FE-B0FF-2C79B0AB8B24}" type="pres">
      <dgm:prSet presAssocID="{8C93864C-22F1-49F1-8E64-254870F0E7D7}" presName="Accent" presStyleLbl="node1" presStyleIdx="1" presStyleCnt="6"/>
      <dgm:spPr>
        <a:solidFill>
          <a:srgbClr val="09689F"/>
        </a:solidFill>
      </dgm:spPr>
    </dgm:pt>
    <dgm:pt modelId="{E83FEB2C-61B0-4EE5-9B2D-9893064D345B}" type="pres">
      <dgm:prSet presAssocID="{8C93864C-22F1-49F1-8E64-254870F0E7D7}" presName="ParentBackground5" presStyleCnt="0"/>
      <dgm:spPr/>
    </dgm:pt>
    <dgm:pt modelId="{80B504C8-348F-4674-9641-968C3A8CEB6C}" type="pres">
      <dgm:prSet presAssocID="{8C93864C-22F1-49F1-8E64-254870F0E7D7}" presName="ParentBackground" presStyleLbl="fgAcc1" presStyleIdx="1" presStyleCnt="6"/>
      <dgm:spPr/>
    </dgm:pt>
    <dgm:pt modelId="{72A49635-3D00-4804-850D-4E039548CD31}" type="pres">
      <dgm:prSet presAssocID="{8C93864C-22F1-49F1-8E64-254870F0E7D7}" presName="Parent5" presStyleLbl="revTx" presStyleIdx="0" presStyleCnt="0">
        <dgm:presLayoutVars>
          <dgm:chMax val="1"/>
          <dgm:chPref val="1"/>
          <dgm:bulletEnabled val="1"/>
        </dgm:presLayoutVars>
      </dgm:prSet>
      <dgm:spPr/>
    </dgm:pt>
    <dgm:pt modelId="{8FC9ECB0-5394-4D0D-8747-FFE47F4B74EF}" type="pres">
      <dgm:prSet presAssocID="{25B030FE-AA59-4EC6-9C83-2A67B4E2E595}" presName="Accent4" presStyleCnt="0"/>
      <dgm:spPr/>
    </dgm:pt>
    <dgm:pt modelId="{E6FE003D-1384-4730-AC07-9A116E57BDCD}" type="pres">
      <dgm:prSet presAssocID="{25B030FE-AA59-4EC6-9C83-2A67B4E2E595}" presName="Accent" presStyleLbl="node1" presStyleIdx="2" presStyleCnt="6"/>
      <dgm:spPr>
        <a:solidFill>
          <a:srgbClr val="09689F"/>
        </a:solidFill>
      </dgm:spPr>
    </dgm:pt>
    <dgm:pt modelId="{1EEC7550-457B-4CA4-A811-F6E11929FF00}" type="pres">
      <dgm:prSet presAssocID="{25B030FE-AA59-4EC6-9C83-2A67B4E2E595}" presName="ParentBackground4" presStyleCnt="0"/>
      <dgm:spPr/>
    </dgm:pt>
    <dgm:pt modelId="{DB8070B3-A223-4A98-A55C-1CFDB3B26DAE}" type="pres">
      <dgm:prSet presAssocID="{25B030FE-AA59-4EC6-9C83-2A67B4E2E595}" presName="ParentBackground" presStyleLbl="fgAcc1" presStyleIdx="2" presStyleCnt="6"/>
      <dgm:spPr/>
    </dgm:pt>
    <dgm:pt modelId="{FEBBAEC9-C285-4BB0-835D-50F265C0A73B}" type="pres">
      <dgm:prSet presAssocID="{25B030FE-AA59-4EC6-9C83-2A67B4E2E595}" presName="Parent4" presStyleLbl="revTx" presStyleIdx="0" presStyleCnt="0">
        <dgm:presLayoutVars>
          <dgm:chMax val="1"/>
          <dgm:chPref val="1"/>
          <dgm:bulletEnabled val="1"/>
        </dgm:presLayoutVars>
      </dgm:prSet>
      <dgm:spPr/>
    </dgm:pt>
    <dgm:pt modelId="{50BD634D-18B7-4D85-B18A-06492F6C17E1}" type="pres">
      <dgm:prSet presAssocID="{F7EDA0DB-678C-4614-8219-9A90363FA98B}" presName="Accent3" presStyleCnt="0"/>
      <dgm:spPr/>
    </dgm:pt>
    <dgm:pt modelId="{90A839CB-0AAF-49D0-909A-5EF797BDD63F}" type="pres">
      <dgm:prSet presAssocID="{F7EDA0DB-678C-4614-8219-9A90363FA98B}" presName="Accent" presStyleLbl="node1" presStyleIdx="3" presStyleCnt="6"/>
      <dgm:spPr>
        <a:solidFill>
          <a:srgbClr val="09689F"/>
        </a:solidFill>
      </dgm:spPr>
    </dgm:pt>
    <dgm:pt modelId="{B23D9A97-B958-4216-B1B4-4B8837CCFE89}" type="pres">
      <dgm:prSet presAssocID="{F7EDA0DB-678C-4614-8219-9A90363FA98B}" presName="ParentBackground3" presStyleCnt="0"/>
      <dgm:spPr/>
    </dgm:pt>
    <dgm:pt modelId="{76F7BE91-4AF1-40A2-B3B3-58332405C99C}" type="pres">
      <dgm:prSet presAssocID="{F7EDA0DB-678C-4614-8219-9A90363FA98B}" presName="ParentBackground" presStyleLbl="fgAcc1" presStyleIdx="3" presStyleCnt="6"/>
      <dgm:spPr/>
    </dgm:pt>
    <dgm:pt modelId="{F760DAB8-730A-453F-868C-353E87EE8AF6}" type="pres">
      <dgm:prSet presAssocID="{F7EDA0DB-678C-4614-8219-9A90363FA98B}" presName="Parent3" presStyleLbl="revTx" presStyleIdx="0" presStyleCnt="0">
        <dgm:presLayoutVars>
          <dgm:chMax val="1"/>
          <dgm:chPref val="1"/>
          <dgm:bulletEnabled val="1"/>
        </dgm:presLayoutVars>
      </dgm:prSet>
      <dgm:spPr/>
    </dgm:pt>
    <dgm:pt modelId="{96A81FBD-8CBF-43F5-A6F9-171D4E4488B2}" type="pres">
      <dgm:prSet presAssocID="{1373C807-F92B-432B-B303-14D879341F95}" presName="Accent2" presStyleCnt="0"/>
      <dgm:spPr/>
    </dgm:pt>
    <dgm:pt modelId="{401AD756-32EF-433B-AB0C-1C7B5816544E}" type="pres">
      <dgm:prSet presAssocID="{1373C807-F92B-432B-B303-14D879341F95}" presName="Accent" presStyleLbl="node1" presStyleIdx="4" presStyleCnt="6"/>
      <dgm:spPr>
        <a:solidFill>
          <a:srgbClr val="09689F"/>
        </a:solidFill>
      </dgm:spPr>
    </dgm:pt>
    <dgm:pt modelId="{BA7BE6C8-962E-409F-AA40-D4D83348C14B}" type="pres">
      <dgm:prSet presAssocID="{1373C807-F92B-432B-B303-14D879341F95}" presName="ParentBackground2" presStyleCnt="0"/>
      <dgm:spPr/>
    </dgm:pt>
    <dgm:pt modelId="{77F834B5-FC99-4433-8F08-7A61328EFBF7}" type="pres">
      <dgm:prSet presAssocID="{1373C807-F92B-432B-B303-14D879341F95}" presName="ParentBackground" presStyleLbl="fgAcc1" presStyleIdx="4" presStyleCnt="6"/>
      <dgm:spPr/>
    </dgm:pt>
    <dgm:pt modelId="{F8D404BD-0053-4460-A1BC-AFD1B4A4473C}" type="pres">
      <dgm:prSet presAssocID="{1373C807-F92B-432B-B303-14D879341F95}" presName="Parent2" presStyleLbl="revTx" presStyleIdx="0" presStyleCnt="0">
        <dgm:presLayoutVars>
          <dgm:chMax val="1"/>
          <dgm:chPref val="1"/>
          <dgm:bulletEnabled val="1"/>
        </dgm:presLayoutVars>
      </dgm:prSet>
      <dgm:spPr/>
    </dgm:pt>
    <dgm:pt modelId="{01014027-B866-45C8-BD50-590AB824C523}" type="pres">
      <dgm:prSet presAssocID="{56B51EB7-65DA-470C-9489-E199F582487D}" presName="Accent1" presStyleCnt="0"/>
      <dgm:spPr/>
    </dgm:pt>
    <dgm:pt modelId="{914D7B82-2F00-4E7C-BAC0-C246C05F70B2}" type="pres">
      <dgm:prSet presAssocID="{56B51EB7-65DA-470C-9489-E199F582487D}" presName="Accent" presStyleLbl="node1" presStyleIdx="5" presStyleCnt="6"/>
      <dgm:spPr>
        <a:solidFill>
          <a:srgbClr val="09689F"/>
        </a:solidFill>
      </dgm:spPr>
    </dgm:pt>
    <dgm:pt modelId="{CE52D5DD-7F06-4EC2-8CEF-FD6F645435DD}" type="pres">
      <dgm:prSet presAssocID="{56B51EB7-65DA-470C-9489-E199F582487D}" presName="ParentBackground1" presStyleCnt="0"/>
      <dgm:spPr/>
    </dgm:pt>
    <dgm:pt modelId="{A42B3CA9-D1A9-4E2A-96AA-AC13C3919BFC}" type="pres">
      <dgm:prSet presAssocID="{56B51EB7-65DA-470C-9489-E199F582487D}" presName="ParentBackground" presStyleLbl="fgAcc1" presStyleIdx="5" presStyleCnt="6"/>
      <dgm:spPr/>
    </dgm:pt>
    <dgm:pt modelId="{23DE4C48-079E-43EC-AA00-34FC69844384}" type="pres">
      <dgm:prSet presAssocID="{56B51EB7-65DA-470C-9489-E199F582487D}" presName="Parent1" presStyleLbl="revTx" presStyleIdx="0" presStyleCnt="0">
        <dgm:presLayoutVars>
          <dgm:chMax val="1"/>
          <dgm:chPref val="1"/>
          <dgm:bulletEnabled val="1"/>
        </dgm:presLayoutVars>
      </dgm:prSet>
      <dgm:spPr/>
    </dgm:pt>
  </dgm:ptLst>
  <dgm:cxnLst>
    <dgm:cxn modelId="{DAD02404-9816-41B4-8A73-C22B522E02FD}" type="presOf" srcId="{3B4941F8-486D-43C0-A6CD-557468D4F3DB}" destId="{24DC2877-B0C8-4A83-BAF8-FA5FE13D7651}" srcOrd="0" destOrd="0" presId="urn:microsoft.com/office/officeart/2011/layout/CircleProcess"/>
    <dgm:cxn modelId="{9F444406-E6BB-40E8-866C-3A3C595FC784}" type="presOf" srcId="{8C93864C-22F1-49F1-8E64-254870F0E7D7}" destId="{72A49635-3D00-4804-850D-4E039548CD31}" srcOrd="1" destOrd="0" presId="urn:microsoft.com/office/officeart/2011/layout/CircleProcess"/>
    <dgm:cxn modelId="{93DE3B26-0454-4CD5-8B64-C84775691D35}" srcId="{3B4941F8-486D-43C0-A6CD-557468D4F3DB}" destId="{1373C807-F92B-432B-B303-14D879341F95}" srcOrd="1" destOrd="0" parTransId="{C0239277-D6EB-4E0E-85A6-A35EF125F6CA}" sibTransId="{5A949684-95E5-4FE1-9567-8EA79B3BD16C}"/>
    <dgm:cxn modelId="{2005C726-45FF-49B6-832E-53E0388ECE9C}" srcId="{3B4941F8-486D-43C0-A6CD-557468D4F3DB}" destId="{56B51EB7-65DA-470C-9489-E199F582487D}" srcOrd="0" destOrd="0" parTransId="{AFF89646-7A4C-4A55-A107-9D3CB027C53B}" sibTransId="{CDBF7526-5B72-45CD-8343-5B9462749AA8}"/>
    <dgm:cxn modelId="{0DEFD129-B287-4F0C-9FB8-048559C2F814}" srcId="{3B4941F8-486D-43C0-A6CD-557468D4F3DB}" destId="{25B030FE-AA59-4EC6-9C83-2A67B4E2E595}" srcOrd="3" destOrd="0" parTransId="{CFCABE33-236D-4B8A-AC7A-F3A04D172E33}" sibTransId="{DA2849DC-E1B3-4C70-8A4F-4FFFDA0E31C1}"/>
    <dgm:cxn modelId="{DBB9E130-84F4-48C1-A0DC-5BEA2F40ABC4}" srcId="{3B4941F8-486D-43C0-A6CD-557468D4F3DB}" destId="{E9F35EA1-D818-47F8-950E-1AB2B0ACB17B}" srcOrd="5" destOrd="0" parTransId="{74E7ADFE-B977-45C8-9EEE-B9DABA0A3F28}" sibTransId="{2E00D2F0-5435-45CD-AEB0-D3895C374EF3}"/>
    <dgm:cxn modelId="{9138A161-40FE-4435-9351-BBC3C3844D61}" type="presOf" srcId="{25B030FE-AA59-4EC6-9C83-2A67B4E2E595}" destId="{DB8070B3-A223-4A98-A55C-1CFDB3B26DAE}" srcOrd="0" destOrd="0" presId="urn:microsoft.com/office/officeart/2011/layout/CircleProcess"/>
    <dgm:cxn modelId="{B8913A65-2EDD-434F-B39F-B7DE2D125132}" type="presOf" srcId="{1373C807-F92B-432B-B303-14D879341F95}" destId="{77F834B5-FC99-4433-8F08-7A61328EFBF7}" srcOrd="0" destOrd="0" presId="urn:microsoft.com/office/officeart/2011/layout/CircleProcess"/>
    <dgm:cxn modelId="{11930777-C0B7-4766-9F03-9C57172BC96C}" type="presOf" srcId="{1373C807-F92B-432B-B303-14D879341F95}" destId="{F8D404BD-0053-4460-A1BC-AFD1B4A4473C}" srcOrd="1" destOrd="0" presId="urn:microsoft.com/office/officeart/2011/layout/CircleProcess"/>
    <dgm:cxn modelId="{A06B3177-5136-4CAC-BFAB-41DFEEFA20E6}" type="presOf" srcId="{F7EDA0DB-678C-4614-8219-9A90363FA98B}" destId="{76F7BE91-4AF1-40A2-B3B3-58332405C99C}" srcOrd="0" destOrd="0" presId="urn:microsoft.com/office/officeart/2011/layout/CircleProcess"/>
    <dgm:cxn modelId="{1ED2BF78-A883-4EC4-A6B1-2B0840AC1279}" type="presOf" srcId="{25B030FE-AA59-4EC6-9C83-2A67B4E2E595}" destId="{FEBBAEC9-C285-4BB0-835D-50F265C0A73B}" srcOrd="1" destOrd="0" presId="urn:microsoft.com/office/officeart/2011/layout/CircleProcess"/>
    <dgm:cxn modelId="{F5031B7D-675D-4AD1-9DF4-D2E414945221}" type="presOf" srcId="{E9F35EA1-D818-47F8-950E-1AB2B0ACB17B}" destId="{E79A24AF-D717-4E3F-8F87-347BE9B2CB4A}" srcOrd="1" destOrd="0" presId="urn:microsoft.com/office/officeart/2011/layout/CircleProcess"/>
    <dgm:cxn modelId="{BFD93F82-017C-4A35-95D7-87D884D36E85}" srcId="{3B4941F8-486D-43C0-A6CD-557468D4F3DB}" destId="{8C93864C-22F1-49F1-8E64-254870F0E7D7}" srcOrd="4" destOrd="0" parTransId="{F49B1580-C158-4D4B-9734-F70BC83E53AC}" sibTransId="{9A29A101-C7E2-40C7-AFB3-7B959D495C40}"/>
    <dgm:cxn modelId="{A35FA388-90B9-4FA5-A115-71711F4BEB15}" srcId="{3B4941F8-486D-43C0-A6CD-557468D4F3DB}" destId="{F7EDA0DB-678C-4614-8219-9A90363FA98B}" srcOrd="2" destOrd="0" parTransId="{C679E186-B725-44B1-99F0-9A2F3046217E}" sibTransId="{A872CDC6-C3C7-4417-BDCA-EF77AB56CBFB}"/>
    <dgm:cxn modelId="{FDDDEDA1-DF58-42A1-A68C-8EA295ECE55E}" type="presOf" srcId="{F7EDA0DB-678C-4614-8219-9A90363FA98B}" destId="{F760DAB8-730A-453F-868C-353E87EE8AF6}" srcOrd="1" destOrd="0" presId="urn:microsoft.com/office/officeart/2011/layout/CircleProcess"/>
    <dgm:cxn modelId="{B6E868C1-D77F-4BD2-90D8-77CA6DC67F03}" type="presOf" srcId="{E9F35EA1-D818-47F8-950E-1AB2B0ACB17B}" destId="{F529FA72-4B71-4D0A-9940-7F77424B7451}" srcOrd="0" destOrd="0" presId="urn:microsoft.com/office/officeart/2011/layout/CircleProcess"/>
    <dgm:cxn modelId="{6745F6C9-98D5-4B64-A3BF-0D5B8C6B90F2}" type="presOf" srcId="{56B51EB7-65DA-470C-9489-E199F582487D}" destId="{A42B3CA9-D1A9-4E2A-96AA-AC13C3919BFC}" srcOrd="0" destOrd="0" presId="urn:microsoft.com/office/officeart/2011/layout/CircleProcess"/>
    <dgm:cxn modelId="{AF1F72E3-AB0A-4EFF-915F-417742F84369}" type="presOf" srcId="{56B51EB7-65DA-470C-9489-E199F582487D}" destId="{23DE4C48-079E-43EC-AA00-34FC69844384}" srcOrd="1" destOrd="0" presId="urn:microsoft.com/office/officeart/2011/layout/CircleProcess"/>
    <dgm:cxn modelId="{2446E6F5-CF5A-4C7A-8679-9AA350CC3992}" type="presOf" srcId="{8C93864C-22F1-49F1-8E64-254870F0E7D7}" destId="{80B504C8-348F-4674-9641-968C3A8CEB6C}" srcOrd="0" destOrd="0" presId="urn:microsoft.com/office/officeart/2011/layout/CircleProcess"/>
    <dgm:cxn modelId="{B552301E-98CB-4E03-BCAB-E4CCC96539F9}" type="presParOf" srcId="{24DC2877-B0C8-4A83-BAF8-FA5FE13D7651}" destId="{C3F61CE7-FF0E-4AD8-8277-9DF637D9D3BC}" srcOrd="0" destOrd="0" presId="urn:microsoft.com/office/officeart/2011/layout/CircleProcess"/>
    <dgm:cxn modelId="{ACB76F89-B9E8-4F20-BD8F-7380D01D9D19}" type="presParOf" srcId="{C3F61CE7-FF0E-4AD8-8277-9DF637D9D3BC}" destId="{9C3D7A71-6029-4F12-AFA4-11C3F0C5FAB9}" srcOrd="0" destOrd="0" presId="urn:microsoft.com/office/officeart/2011/layout/CircleProcess"/>
    <dgm:cxn modelId="{07C82AD7-20AD-499B-939A-FF3E78CDB935}" type="presParOf" srcId="{24DC2877-B0C8-4A83-BAF8-FA5FE13D7651}" destId="{864133C4-136D-442B-8B94-2E0CF6A1D719}" srcOrd="1" destOrd="0" presId="urn:microsoft.com/office/officeart/2011/layout/CircleProcess"/>
    <dgm:cxn modelId="{997E1442-AAAA-4CCF-86CB-B65637C13302}" type="presParOf" srcId="{864133C4-136D-442B-8B94-2E0CF6A1D719}" destId="{F529FA72-4B71-4D0A-9940-7F77424B7451}" srcOrd="0" destOrd="0" presId="urn:microsoft.com/office/officeart/2011/layout/CircleProcess"/>
    <dgm:cxn modelId="{490DDD71-294D-4595-800B-8F24F6A0B9AE}" type="presParOf" srcId="{24DC2877-B0C8-4A83-BAF8-FA5FE13D7651}" destId="{E79A24AF-D717-4E3F-8F87-347BE9B2CB4A}" srcOrd="2" destOrd="0" presId="urn:microsoft.com/office/officeart/2011/layout/CircleProcess"/>
    <dgm:cxn modelId="{E478F8B2-2C42-4260-94F1-52BC0FE954C4}" type="presParOf" srcId="{24DC2877-B0C8-4A83-BAF8-FA5FE13D7651}" destId="{70D61079-0959-45D9-8377-CA31010C3341}" srcOrd="3" destOrd="0" presId="urn:microsoft.com/office/officeart/2011/layout/CircleProcess"/>
    <dgm:cxn modelId="{08193B3F-D88F-43BD-B5B1-120F462DDCD3}" type="presParOf" srcId="{70D61079-0959-45D9-8377-CA31010C3341}" destId="{06EF0A86-2027-48FE-B0FF-2C79B0AB8B24}" srcOrd="0" destOrd="0" presId="urn:microsoft.com/office/officeart/2011/layout/CircleProcess"/>
    <dgm:cxn modelId="{3B0294CF-7528-47B7-862F-353BF9A6F3F7}" type="presParOf" srcId="{24DC2877-B0C8-4A83-BAF8-FA5FE13D7651}" destId="{E83FEB2C-61B0-4EE5-9B2D-9893064D345B}" srcOrd="4" destOrd="0" presId="urn:microsoft.com/office/officeart/2011/layout/CircleProcess"/>
    <dgm:cxn modelId="{3F5FCDBA-A896-4FEA-B3FA-0325A34D87D9}" type="presParOf" srcId="{E83FEB2C-61B0-4EE5-9B2D-9893064D345B}" destId="{80B504C8-348F-4674-9641-968C3A8CEB6C}" srcOrd="0" destOrd="0" presId="urn:microsoft.com/office/officeart/2011/layout/CircleProcess"/>
    <dgm:cxn modelId="{90709E66-8D72-4AB3-8987-7FF63335DF86}" type="presParOf" srcId="{24DC2877-B0C8-4A83-BAF8-FA5FE13D7651}" destId="{72A49635-3D00-4804-850D-4E039548CD31}" srcOrd="5" destOrd="0" presId="urn:microsoft.com/office/officeart/2011/layout/CircleProcess"/>
    <dgm:cxn modelId="{D9BD387D-B640-4A67-91BE-0BB3FF0FBB00}" type="presParOf" srcId="{24DC2877-B0C8-4A83-BAF8-FA5FE13D7651}" destId="{8FC9ECB0-5394-4D0D-8747-FFE47F4B74EF}" srcOrd="6" destOrd="0" presId="urn:microsoft.com/office/officeart/2011/layout/CircleProcess"/>
    <dgm:cxn modelId="{464C4D68-237E-45EA-AC0B-C6933690E4D3}" type="presParOf" srcId="{8FC9ECB0-5394-4D0D-8747-FFE47F4B74EF}" destId="{E6FE003D-1384-4730-AC07-9A116E57BDCD}" srcOrd="0" destOrd="0" presId="urn:microsoft.com/office/officeart/2011/layout/CircleProcess"/>
    <dgm:cxn modelId="{F09B66FB-CAA5-4D17-BE31-24EA94A9ED05}" type="presParOf" srcId="{24DC2877-B0C8-4A83-BAF8-FA5FE13D7651}" destId="{1EEC7550-457B-4CA4-A811-F6E11929FF00}" srcOrd="7" destOrd="0" presId="urn:microsoft.com/office/officeart/2011/layout/CircleProcess"/>
    <dgm:cxn modelId="{3D48C9E6-948F-4208-BEAE-D01FAA6F6C28}" type="presParOf" srcId="{1EEC7550-457B-4CA4-A811-F6E11929FF00}" destId="{DB8070B3-A223-4A98-A55C-1CFDB3B26DAE}" srcOrd="0" destOrd="0" presId="urn:microsoft.com/office/officeart/2011/layout/CircleProcess"/>
    <dgm:cxn modelId="{1B37F41F-5305-4411-BC34-AE2BE35CC10A}" type="presParOf" srcId="{24DC2877-B0C8-4A83-BAF8-FA5FE13D7651}" destId="{FEBBAEC9-C285-4BB0-835D-50F265C0A73B}" srcOrd="8" destOrd="0" presId="urn:microsoft.com/office/officeart/2011/layout/CircleProcess"/>
    <dgm:cxn modelId="{2A3CF791-5BFE-4C89-A8B4-279E3A71E33E}" type="presParOf" srcId="{24DC2877-B0C8-4A83-BAF8-FA5FE13D7651}" destId="{50BD634D-18B7-4D85-B18A-06492F6C17E1}" srcOrd="9" destOrd="0" presId="urn:microsoft.com/office/officeart/2011/layout/CircleProcess"/>
    <dgm:cxn modelId="{3B705D3E-9763-4E9D-BA90-BE2EA0F6FE3C}" type="presParOf" srcId="{50BD634D-18B7-4D85-B18A-06492F6C17E1}" destId="{90A839CB-0AAF-49D0-909A-5EF797BDD63F}" srcOrd="0" destOrd="0" presId="urn:microsoft.com/office/officeart/2011/layout/CircleProcess"/>
    <dgm:cxn modelId="{C1945631-C65A-4CA6-8EFE-2FF6314D63C6}" type="presParOf" srcId="{24DC2877-B0C8-4A83-BAF8-FA5FE13D7651}" destId="{B23D9A97-B958-4216-B1B4-4B8837CCFE89}" srcOrd="10" destOrd="0" presId="urn:microsoft.com/office/officeart/2011/layout/CircleProcess"/>
    <dgm:cxn modelId="{9F2EB776-CCB1-4C12-AAB9-385F83C29F4B}" type="presParOf" srcId="{B23D9A97-B958-4216-B1B4-4B8837CCFE89}" destId="{76F7BE91-4AF1-40A2-B3B3-58332405C99C}" srcOrd="0" destOrd="0" presId="urn:microsoft.com/office/officeart/2011/layout/CircleProcess"/>
    <dgm:cxn modelId="{D726976F-B3C2-46D6-9686-0DB2233A051B}" type="presParOf" srcId="{24DC2877-B0C8-4A83-BAF8-FA5FE13D7651}" destId="{F760DAB8-730A-453F-868C-353E87EE8AF6}" srcOrd="11" destOrd="0" presId="urn:microsoft.com/office/officeart/2011/layout/CircleProcess"/>
    <dgm:cxn modelId="{59FDD73B-134B-4F30-B60B-275BD27BDE94}" type="presParOf" srcId="{24DC2877-B0C8-4A83-BAF8-FA5FE13D7651}" destId="{96A81FBD-8CBF-43F5-A6F9-171D4E4488B2}" srcOrd="12" destOrd="0" presId="urn:microsoft.com/office/officeart/2011/layout/CircleProcess"/>
    <dgm:cxn modelId="{23634E69-5007-44FC-A792-A6A3B1BC6023}" type="presParOf" srcId="{96A81FBD-8CBF-43F5-A6F9-171D4E4488B2}" destId="{401AD756-32EF-433B-AB0C-1C7B5816544E}" srcOrd="0" destOrd="0" presId="urn:microsoft.com/office/officeart/2011/layout/CircleProcess"/>
    <dgm:cxn modelId="{6BD17C68-7D42-477B-8C31-A6982836E5FB}" type="presParOf" srcId="{24DC2877-B0C8-4A83-BAF8-FA5FE13D7651}" destId="{BA7BE6C8-962E-409F-AA40-D4D83348C14B}" srcOrd="13" destOrd="0" presId="urn:microsoft.com/office/officeart/2011/layout/CircleProcess"/>
    <dgm:cxn modelId="{6C3C3581-2103-4A3D-BDBD-E31A2B4DFE08}" type="presParOf" srcId="{BA7BE6C8-962E-409F-AA40-D4D83348C14B}" destId="{77F834B5-FC99-4433-8F08-7A61328EFBF7}" srcOrd="0" destOrd="0" presId="urn:microsoft.com/office/officeart/2011/layout/CircleProcess"/>
    <dgm:cxn modelId="{EE7D7A12-A67D-4D9B-A225-36DB3ECBB093}" type="presParOf" srcId="{24DC2877-B0C8-4A83-BAF8-FA5FE13D7651}" destId="{F8D404BD-0053-4460-A1BC-AFD1B4A4473C}" srcOrd="14" destOrd="0" presId="urn:microsoft.com/office/officeart/2011/layout/CircleProcess"/>
    <dgm:cxn modelId="{CE02A3B2-6383-4BC3-AEAE-7C3AE485181A}" type="presParOf" srcId="{24DC2877-B0C8-4A83-BAF8-FA5FE13D7651}" destId="{01014027-B866-45C8-BD50-590AB824C523}" srcOrd="15" destOrd="0" presId="urn:microsoft.com/office/officeart/2011/layout/CircleProcess"/>
    <dgm:cxn modelId="{24662AB3-F66D-4D08-A864-AF89E035D290}" type="presParOf" srcId="{01014027-B866-45C8-BD50-590AB824C523}" destId="{914D7B82-2F00-4E7C-BAC0-C246C05F70B2}" srcOrd="0" destOrd="0" presId="urn:microsoft.com/office/officeart/2011/layout/CircleProcess"/>
    <dgm:cxn modelId="{514F1104-D91A-49B3-8487-7DC621589E32}" type="presParOf" srcId="{24DC2877-B0C8-4A83-BAF8-FA5FE13D7651}" destId="{CE52D5DD-7F06-4EC2-8CEF-FD6F645435DD}" srcOrd="16" destOrd="0" presId="urn:microsoft.com/office/officeart/2011/layout/CircleProcess"/>
    <dgm:cxn modelId="{5B7AA385-2AD4-4EE1-909A-ACF77355E719}" type="presParOf" srcId="{CE52D5DD-7F06-4EC2-8CEF-FD6F645435DD}" destId="{A42B3CA9-D1A9-4E2A-96AA-AC13C3919BFC}" srcOrd="0" destOrd="0" presId="urn:microsoft.com/office/officeart/2011/layout/CircleProcess"/>
    <dgm:cxn modelId="{3270EDEA-A7C0-495F-8A63-8B8213DE2A9A}" type="presParOf" srcId="{24DC2877-B0C8-4A83-BAF8-FA5FE13D7651}" destId="{23DE4C48-079E-43EC-AA00-34FC69844384}"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A6DB2-99F5-4491-8731-20DA2A2B23EF}">
      <dsp:nvSpPr>
        <dsp:cNvPr id="0" name=""/>
        <dsp:cNvSpPr/>
      </dsp:nvSpPr>
      <dsp:spPr>
        <a:xfrm>
          <a:off x="3441646" y="658320"/>
          <a:ext cx="507220" cy="91440"/>
        </a:xfrm>
        <a:custGeom>
          <a:avLst/>
          <a:gdLst/>
          <a:ahLst/>
          <a:cxnLst/>
          <a:rect l="0" t="0" r="0" b="0"/>
          <a:pathLst>
            <a:path>
              <a:moveTo>
                <a:pt x="0" y="45720"/>
              </a:moveTo>
              <a:lnTo>
                <a:pt x="50722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R" sz="500" b="1" kern="1200">
            <a:latin typeface="Century Gothic" panose="020B0502020202020204" pitchFamily="34" charset="0"/>
          </a:endParaRPr>
        </a:p>
      </dsp:txBody>
      <dsp:txXfrm>
        <a:off x="3681810" y="701351"/>
        <a:ext cx="26891" cy="5378"/>
      </dsp:txXfrm>
    </dsp:sp>
    <dsp:sp modelId="{3904B550-CAD4-4A86-8B09-EEE8DDF770B4}">
      <dsp:nvSpPr>
        <dsp:cNvPr id="0" name=""/>
        <dsp:cNvSpPr/>
      </dsp:nvSpPr>
      <dsp:spPr>
        <a:xfrm>
          <a:off x="1105096" y="2536"/>
          <a:ext cx="2338349" cy="1403009"/>
        </a:xfrm>
        <a:prstGeom prst="rect">
          <a:avLst/>
        </a:prstGeom>
        <a:solidFill>
          <a:srgbClr val="0968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b="1" kern="1200" dirty="0">
              <a:latin typeface="Century Gothic" panose="020B0502020202020204" pitchFamily="34" charset="0"/>
            </a:rPr>
            <a:t>Section 1       Firm Overview &amp; History</a:t>
          </a:r>
          <a:endParaRPr lang="es-PR" sz="2300" b="1" kern="1200">
            <a:latin typeface="Century Gothic" panose="020B0502020202020204" pitchFamily="34" charset="0"/>
          </a:endParaRPr>
        </a:p>
      </dsp:txBody>
      <dsp:txXfrm>
        <a:off x="1105096" y="2536"/>
        <a:ext cx="2338349" cy="1403009"/>
      </dsp:txXfrm>
    </dsp:sp>
    <dsp:sp modelId="{BF7FE455-FA9E-4971-B829-093255EF8922}">
      <dsp:nvSpPr>
        <dsp:cNvPr id="0" name=""/>
        <dsp:cNvSpPr/>
      </dsp:nvSpPr>
      <dsp:spPr>
        <a:xfrm>
          <a:off x="2274271" y="1403745"/>
          <a:ext cx="2876169" cy="507220"/>
        </a:xfrm>
        <a:custGeom>
          <a:avLst/>
          <a:gdLst/>
          <a:ahLst/>
          <a:cxnLst/>
          <a:rect l="0" t="0" r="0" b="0"/>
          <a:pathLst>
            <a:path>
              <a:moveTo>
                <a:pt x="2876169" y="0"/>
              </a:moveTo>
              <a:lnTo>
                <a:pt x="2876169" y="270710"/>
              </a:lnTo>
              <a:lnTo>
                <a:pt x="0" y="270710"/>
              </a:lnTo>
              <a:lnTo>
                <a:pt x="0" y="5072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R" sz="500" b="1" kern="1200">
            <a:latin typeface="Century Gothic" panose="020B0502020202020204" pitchFamily="34" charset="0"/>
          </a:endParaRPr>
        </a:p>
      </dsp:txBody>
      <dsp:txXfrm>
        <a:off x="3639205" y="1654666"/>
        <a:ext cx="146301" cy="5378"/>
      </dsp:txXfrm>
    </dsp:sp>
    <dsp:sp modelId="{59E6FC29-BAEC-48C7-8906-3763FCB23156}">
      <dsp:nvSpPr>
        <dsp:cNvPr id="0" name=""/>
        <dsp:cNvSpPr/>
      </dsp:nvSpPr>
      <dsp:spPr>
        <a:xfrm>
          <a:off x="3981266" y="2536"/>
          <a:ext cx="2338349" cy="1403009"/>
        </a:xfrm>
        <a:prstGeom prst="rect">
          <a:avLst/>
        </a:prstGeom>
        <a:solidFill>
          <a:srgbClr val="0968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b="1" kern="1200" dirty="0">
              <a:latin typeface="Century Gothic" panose="020B0502020202020204" pitchFamily="34" charset="0"/>
            </a:rPr>
            <a:t>Section 2                    Products and Services</a:t>
          </a:r>
          <a:endParaRPr lang="es-PR" sz="2300" b="1" kern="1200">
            <a:latin typeface="Century Gothic" panose="020B0502020202020204" pitchFamily="34" charset="0"/>
          </a:endParaRPr>
        </a:p>
      </dsp:txBody>
      <dsp:txXfrm>
        <a:off x="3981266" y="2536"/>
        <a:ext cx="2338349" cy="1403009"/>
      </dsp:txXfrm>
    </dsp:sp>
    <dsp:sp modelId="{956BBA05-3872-4EA5-9934-B3114C288F5F}">
      <dsp:nvSpPr>
        <dsp:cNvPr id="0" name=""/>
        <dsp:cNvSpPr/>
      </dsp:nvSpPr>
      <dsp:spPr>
        <a:xfrm>
          <a:off x="1105096" y="1943366"/>
          <a:ext cx="2338349" cy="1403009"/>
        </a:xfrm>
        <a:prstGeom prst="rect">
          <a:avLst/>
        </a:prstGeom>
        <a:solidFill>
          <a:srgbClr val="0968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US" sz="2300" b="1" kern="1200" dirty="0">
              <a:latin typeface="Century Gothic" panose="020B0502020202020204" pitchFamily="34" charset="0"/>
            </a:rPr>
            <a:t>Section 3                   BIO</a:t>
          </a:r>
          <a:endParaRPr lang="es-PR" sz="2300" b="1" kern="1200">
            <a:latin typeface="Century Gothic" panose="020B0502020202020204" pitchFamily="34" charset="0"/>
          </a:endParaRPr>
        </a:p>
      </dsp:txBody>
      <dsp:txXfrm>
        <a:off x="1105096" y="1943366"/>
        <a:ext cx="2338349" cy="1403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11AF5-71F3-4F7E-A57A-09C7DBFE91E8}">
      <dsp:nvSpPr>
        <dsp:cNvPr id="0" name=""/>
        <dsp:cNvSpPr/>
      </dsp:nvSpPr>
      <dsp:spPr>
        <a:xfrm>
          <a:off x="2263902" y="311664"/>
          <a:ext cx="4416552" cy="4416552"/>
        </a:xfrm>
        <a:prstGeom prst="pie">
          <a:avLst>
            <a:gd name="adj1" fmla="val 16200000"/>
            <a:gd name="adj2" fmla="val 19800000"/>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Debt Issuance</a:t>
          </a:r>
        </a:p>
      </dsp:txBody>
      <dsp:txXfrm>
        <a:off x="4577334" y="875825"/>
        <a:ext cx="1156716" cy="893826"/>
      </dsp:txXfrm>
    </dsp:sp>
    <dsp:sp modelId="{28B7F291-A827-4372-B211-D7020D07C543}">
      <dsp:nvSpPr>
        <dsp:cNvPr id="0" name=""/>
        <dsp:cNvSpPr/>
      </dsp:nvSpPr>
      <dsp:spPr>
        <a:xfrm>
          <a:off x="2316480" y="402623"/>
          <a:ext cx="4416552" cy="4416552"/>
        </a:xfrm>
        <a:prstGeom prst="pie">
          <a:avLst>
            <a:gd name="adj1" fmla="val 19800000"/>
            <a:gd name="adj2" fmla="val 1800000"/>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Virtual Treasury</a:t>
          </a:r>
        </a:p>
      </dsp:txBody>
      <dsp:txXfrm>
        <a:off x="5313426" y="2190275"/>
        <a:ext cx="1209294" cy="867537"/>
      </dsp:txXfrm>
    </dsp:sp>
    <dsp:sp modelId="{36D48AF9-B4AB-4241-A807-198023924BA5}">
      <dsp:nvSpPr>
        <dsp:cNvPr id="0" name=""/>
        <dsp:cNvSpPr/>
      </dsp:nvSpPr>
      <dsp:spPr>
        <a:xfrm>
          <a:off x="2263902" y="493583"/>
          <a:ext cx="4416552" cy="4416552"/>
        </a:xfrm>
        <a:prstGeom prst="pie">
          <a:avLst>
            <a:gd name="adj1" fmla="val 1800000"/>
            <a:gd name="adj2" fmla="val 5400000"/>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Asset Management</a:t>
          </a:r>
        </a:p>
      </dsp:txBody>
      <dsp:txXfrm>
        <a:off x="4577334" y="3478437"/>
        <a:ext cx="1156716" cy="893826"/>
      </dsp:txXfrm>
    </dsp:sp>
    <dsp:sp modelId="{A52698C4-A02C-4B3D-8528-B74304F0E34A}">
      <dsp:nvSpPr>
        <dsp:cNvPr id="0" name=""/>
        <dsp:cNvSpPr/>
      </dsp:nvSpPr>
      <dsp:spPr>
        <a:xfrm>
          <a:off x="2158745" y="493583"/>
          <a:ext cx="4416552" cy="4416552"/>
        </a:xfrm>
        <a:prstGeom prst="pie">
          <a:avLst>
            <a:gd name="adj1" fmla="val 5400000"/>
            <a:gd name="adj2" fmla="val 9000000"/>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PPP &amp; M&amp;A</a:t>
          </a:r>
        </a:p>
      </dsp:txBody>
      <dsp:txXfrm>
        <a:off x="3105150" y="3478437"/>
        <a:ext cx="1156716" cy="893826"/>
      </dsp:txXfrm>
    </dsp:sp>
    <dsp:sp modelId="{48BE11CD-DB0E-4922-B74A-D65D89292DE7}">
      <dsp:nvSpPr>
        <dsp:cNvPr id="0" name=""/>
        <dsp:cNvSpPr/>
      </dsp:nvSpPr>
      <dsp:spPr>
        <a:xfrm>
          <a:off x="2106168" y="402623"/>
          <a:ext cx="4416552" cy="4416552"/>
        </a:xfrm>
        <a:prstGeom prst="pie">
          <a:avLst>
            <a:gd name="adj1" fmla="val 9000000"/>
            <a:gd name="adj2" fmla="val 12600000"/>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Open Architecture</a:t>
          </a:r>
        </a:p>
      </dsp:txBody>
      <dsp:txXfrm>
        <a:off x="2316480" y="2190275"/>
        <a:ext cx="1209294" cy="867537"/>
      </dsp:txXfrm>
    </dsp:sp>
    <dsp:sp modelId="{A80CA2F7-C644-42AF-A5CE-A8358CE11A03}">
      <dsp:nvSpPr>
        <dsp:cNvPr id="0" name=""/>
        <dsp:cNvSpPr/>
      </dsp:nvSpPr>
      <dsp:spPr>
        <a:xfrm>
          <a:off x="2158745" y="311664"/>
          <a:ext cx="4416552" cy="4416552"/>
        </a:xfrm>
        <a:prstGeom prst="pie">
          <a:avLst>
            <a:gd name="adj1" fmla="val 12600000"/>
            <a:gd name="adj2" fmla="val 16200000"/>
          </a:avLst>
        </a:prstGeom>
        <a:solidFill>
          <a:srgbClr val="0070C0"/>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Tax Credit Advisory  &amp; Risk Management</a:t>
          </a:r>
        </a:p>
      </dsp:txBody>
      <dsp:txXfrm>
        <a:off x="3105150" y="875825"/>
        <a:ext cx="1156716" cy="893826"/>
      </dsp:txXfrm>
    </dsp:sp>
    <dsp:sp modelId="{E675A741-D897-416D-AB83-ADDE93486900}">
      <dsp:nvSpPr>
        <dsp:cNvPr id="0" name=""/>
        <dsp:cNvSpPr/>
      </dsp:nvSpPr>
      <dsp:spPr>
        <a:xfrm>
          <a:off x="1990335" y="38258"/>
          <a:ext cx="4963363" cy="4963363"/>
        </a:xfrm>
        <a:prstGeom prst="circularArrow">
          <a:avLst>
            <a:gd name="adj1" fmla="val 5085"/>
            <a:gd name="adj2" fmla="val 327528"/>
            <a:gd name="adj3" fmla="val 19472472"/>
            <a:gd name="adj4" fmla="val 16200251"/>
            <a:gd name="adj5" fmla="val 5932"/>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5675C1A0-62B4-4529-97DF-E3176B1D96D1}">
      <dsp:nvSpPr>
        <dsp:cNvPr id="0" name=""/>
        <dsp:cNvSpPr/>
      </dsp:nvSpPr>
      <dsp:spPr>
        <a:xfrm>
          <a:off x="2042913" y="129218"/>
          <a:ext cx="4963363" cy="4963363"/>
        </a:xfrm>
        <a:prstGeom prst="circularArrow">
          <a:avLst>
            <a:gd name="adj1" fmla="val 5085"/>
            <a:gd name="adj2" fmla="val 327528"/>
            <a:gd name="adj3" fmla="val 1472472"/>
            <a:gd name="adj4" fmla="val 19800000"/>
            <a:gd name="adj5" fmla="val 5932"/>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640BC5D4-0E35-4695-B94B-F0C199043C66}">
      <dsp:nvSpPr>
        <dsp:cNvPr id="0" name=""/>
        <dsp:cNvSpPr/>
      </dsp:nvSpPr>
      <dsp:spPr>
        <a:xfrm>
          <a:off x="1990335" y="220178"/>
          <a:ext cx="4963363" cy="4963363"/>
        </a:xfrm>
        <a:prstGeom prst="circularArrow">
          <a:avLst>
            <a:gd name="adj1" fmla="val 5085"/>
            <a:gd name="adj2" fmla="val 327528"/>
            <a:gd name="adj3" fmla="val 5072221"/>
            <a:gd name="adj4" fmla="val 1800000"/>
            <a:gd name="adj5" fmla="val 5932"/>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2B90C8A4-2A38-4885-8A42-E4CE45F4EB56}">
      <dsp:nvSpPr>
        <dsp:cNvPr id="0" name=""/>
        <dsp:cNvSpPr/>
      </dsp:nvSpPr>
      <dsp:spPr>
        <a:xfrm>
          <a:off x="1885501" y="220178"/>
          <a:ext cx="4963363" cy="4963363"/>
        </a:xfrm>
        <a:prstGeom prst="circularArrow">
          <a:avLst>
            <a:gd name="adj1" fmla="val 5085"/>
            <a:gd name="adj2" fmla="val 327528"/>
            <a:gd name="adj3" fmla="val 8672472"/>
            <a:gd name="adj4" fmla="val 5400251"/>
            <a:gd name="adj5" fmla="val 5932"/>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928B9613-30F4-4CFB-B9AF-282606C56CA3}">
      <dsp:nvSpPr>
        <dsp:cNvPr id="0" name=""/>
        <dsp:cNvSpPr/>
      </dsp:nvSpPr>
      <dsp:spPr>
        <a:xfrm>
          <a:off x="1832923" y="129218"/>
          <a:ext cx="4963363" cy="4963363"/>
        </a:xfrm>
        <a:prstGeom prst="circularArrow">
          <a:avLst>
            <a:gd name="adj1" fmla="val 5085"/>
            <a:gd name="adj2" fmla="val 327528"/>
            <a:gd name="adj3" fmla="val 12272472"/>
            <a:gd name="adj4" fmla="val 9000000"/>
            <a:gd name="adj5" fmla="val 593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BF403C-C77E-47C1-A77A-EBC97B2CC4F7}">
      <dsp:nvSpPr>
        <dsp:cNvPr id="0" name=""/>
        <dsp:cNvSpPr/>
      </dsp:nvSpPr>
      <dsp:spPr>
        <a:xfrm>
          <a:off x="1885501" y="38258"/>
          <a:ext cx="4963363" cy="4963363"/>
        </a:xfrm>
        <a:prstGeom prst="circularArrow">
          <a:avLst>
            <a:gd name="adj1" fmla="val 5085"/>
            <a:gd name="adj2" fmla="val 327528"/>
            <a:gd name="adj3" fmla="val 15872221"/>
            <a:gd name="adj4" fmla="val 12600000"/>
            <a:gd name="adj5" fmla="val 5932"/>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03DE7-78ED-495F-A37E-65D1A74A7CC4}">
      <dsp:nvSpPr>
        <dsp:cNvPr id="0" name=""/>
        <dsp:cNvSpPr/>
      </dsp:nvSpPr>
      <dsp:spPr>
        <a:xfrm>
          <a:off x="0" y="0"/>
          <a:ext cx="1261760" cy="575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t>  Client</a:t>
          </a:r>
        </a:p>
      </dsp:txBody>
      <dsp:txXfrm>
        <a:off x="28100" y="28100"/>
        <a:ext cx="1205560" cy="519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40CC6-FE99-4EC4-A016-9B76A673FFCB}">
      <dsp:nvSpPr>
        <dsp:cNvPr id="0" name=""/>
        <dsp:cNvSpPr/>
      </dsp:nvSpPr>
      <dsp:spPr>
        <a:xfrm>
          <a:off x="5887344" y="631964"/>
          <a:ext cx="1674059" cy="1674369"/>
        </a:xfrm>
        <a:prstGeom prst="ellipse">
          <a:avLst/>
        </a:prstGeom>
        <a:solidFill>
          <a:srgbClr val="0968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341760-1254-491F-9F32-2EE3EBFB55D1}">
      <dsp:nvSpPr>
        <dsp:cNvPr id="0" name=""/>
        <dsp:cNvSpPr/>
      </dsp:nvSpPr>
      <dsp:spPr>
        <a:xfrm>
          <a:off x="5942928" y="687786"/>
          <a:ext cx="1562891" cy="156272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2060"/>
              </a:solidFill>
              <a:latin typeface="Georgia" charset="0"/>
              <a:ea typeface="Georgia" charset="0"/>
              <a:cs typeface="Georgia" charset="0"/>
            </a:rPr>
            <a:t>Equity Financing</a:t>
          </a:r>
          <a:endParaRPr lang="en-US" altLang="en-US" sz="1600" kern="1200" dirty="0">
            <a:solidFill>
              <a:srgbClr val="002060"/>
            </a:solidFill>
            <a:latin typeface="Georgia" charset="0"/>
            <a:ea typeface="Georgia" charset="0"/>
            <a:cs typeface="Georgia" charset="0"/>
          </a:endParaRPr>
        </a:p>
      </dsp:txBody>
      <dsp:txXfrm>
        <a:off x="6166354" y="911075"/>
        <a:ext cx="1116039" cy="1116148"/>
      </dsp:txXfrm>
    </dsp:sp>
    <dsp:sp modelId="{3270BF18-7893-412B-B4D1-F9282C8B4293}">
      <dsp:nvSpPr>
        <dsp:cNvPr id="0" name=""/>
        <dsp:cNvSpPr/>
      </dsp:nvSpPr>
      <dsp:spPr>
        <a:xfrm rot="2700000">
          <a:off x="4159172" y="633988"/>
          <a:ext cx="1670027" cy="1670027"/>
        </a:xfrm>
        <a:prstGeom prst="teardrop">
          <a:avLst>
            <a:gd name="adj" fmla="val 100000"/>
          </a:avLst>
        </a:prstGeom>
        <a:solidFill>
          <a:srgbClr val="0968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81D2AA-8812-4186-AB06-F662C201CF2E}">
      <dsp:nvSpPr>
        <dsp:cNvPr id="0" name=""/>
        <dsp:cNvSpPr/>
      </dsp:nvSpPr>
      <dsp:spPr>
        <a:xfrm>
          <a:off x="4212740" y="687786"/>
          <a:ext cx="1562891" cy="156272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002060"/>
              </a:solidFill>
              <a:latin typeface="Georgia" charset="0"/>
              <a:ea typeface="Georgia" charset="0"/>
              <a:cs typeface="Georgia" charset="0"/>
            </a:rPr>
            <a:t>Debt Financing</a:t>
          </a:r>
        </a:p>
      </dsp:txBody>
      <dsp:txXfrm>
        <a:off x="4436166" y="911075"/>
        <a:ext cx="1116039" cy="1116148"/>
      </dsp:txXfrm>
    </dsp:sp>
    <dsp:sp modelId="{914D7B82-2F00-4E7C-BAC0-C246C05F70B2}">
      <dsp:nvSpPr>
        <dsp:cNvPr id="0" name=""/>
        <dsp:cNvSpPr/>
      </dsp:nvSpPr>
      <dsp:spPr>
        <a:xfrm rot="2700000">
          <a:off x="2428984" y="633988"/>
          <a:ext cx="1670027" cy="1670027"/>
        </a:xfrm>
        <a:prstGeom prst="teardrop">
          <a:avLst>
            <a:gd name="adj" fmla="val 100000"/>
          </a:avLst>
        </a:prstGeom>
        <a:solidFill>
          <a:srgbClr val="0968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B3CA9-D1A9-4E2A-96AA-AC13C3919BFC}">
      <dsp:nvSpPr>
        <dsp:cNvPr id="0" name=""/>
        <dsp:cNvSpPr/>
      </dsp:nvSpPr>
      <dsp:spPr>
        <a:xfrm>
          <a:off x="2482552" y="687786"/>
          <a:ext cx="1562891" cy="156272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rgbClr val="002060"/>
              </a:solidFill>
              <a:latin typeface="Georgia" charset="0"/>
              <a:ea typeface="Georgia" charset="0"/>
              <a:cs typeface="Georgia" charset="0"/>
            </a:rPr>
            <a:t>Private Placements</a:t>
          </a:r>
          <a:endParaRPr lang="es-PR" sz="1600" b="1" kern="1200">
            <a:latin typeface="Century Gothic" panose="020B0502020202020204" pitchFamily="34" charset="0"/>
          </a:endParaRPr>
        </a:p>
      </dsp:txBody>
      <dsp:txXfrm>
        <a:off x="2705977" y="911075"/>
        <a:ext cx="1116039" cy="11161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5C405-5F19-E94B-85A3-F7856C6DD59C}">
      <dsp:nvSpPr>
        <dsp:cNvPr id="0" name=""/>
        <dsp:cNvSpPr/>
      </dsp:nvSpPr>
      <dsp:spPr>
        <a:xfrm>
          <a:off x="8280686" y="936491"/>
          <a:ext cx="1279779" cy="1279387"/>
        </a:xfrm>
        <a:prstGeom prst="ellipse">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58832D-BFA2-1545-98C6-7B3B26C5E1C1}">
      <dsp:nvSpPr>
        <dsp:cNvPr id="0" name=""/>
        <dsp:cNvSpPr/>
      </dsp:nvSpPr>
      <dsp:spPr>
        <a:xfrm>
          <a:off x="8324165" y="979145"/>
          <a:ext cx="1193767" cy="119408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PR" sz="1200" b="1" kern="1200">
              <a:latin typeface="Century Gothic" panose="020B0502020202020204" pitchFamily="34" charset="0"/>
            </a:rPr>
            <a:t>Change</a:t>
          </a:r>
        </a:p>
      </dsp:txBody>
      <dsp:txXfrm>
        <a:off x="8494298" y="1149760"/>
        <a:ext cx="852556" cy="852850"/>
      </dsp:txXfrm>
    </dsp:sp>
    <dsp:sp modelId="{A63C3637-4B7D-FF41-AFBC-78C3A2FA5A94}">
      <dsp:nvSpPr>
        <dsp:cNvPr id="0" name=""/>
        <dsp:cNvSpPr/>
      </dsp:nvSpPr>
      <dsp:spPr>
        <a:xfrm rot="2700000">
          <a:off x="6959010" y="936348"/>
          <a:ext cx="1279450" cy="1279450"/>
        </a:xfrm>
        <a:prstGeom prst="teardrop">
          <a:avLst>
            <a:gd name="adj" fmla="val 10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7E1F72-D8E6-1C49-BF85-1DD67902E1B5}">
      <dsp:nvSpPr>
        <dsp:cNvPr id="0" name=""/>
        <dsp:cNvSpPr/>
      </dsp:nvSpPr>
      <dsp:spPr>
        <a:xfrm>
          <a:off x="7001852" y="979145"/>
          <a:ext cx="1193767" cy="119408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PR" sz="1200" b="1" kern="1200">
              <a:latin typeface="Century Gothic" panose="020B0502020202020204" pitchFamily="34" charset="0"/>
            </a:rPr>
            <a:t>Action Plan</a:t>
          </a:r>
        </a:p>
      </dsp:txBody>
      <dsp:txXfrm>
        <a:off x="7171985" y="1149760"/>
        <a:ext cx="852556" cy="852850"/>
      </dsp:txXfrm>
    </dsp:sp>
    <dsp:sp modelId="{81E1E9FA-0E3B-B64B-B2A6-25CB4D812A43}">
      <dsp:nvSpPr>
        <dsp:cNvPr id="0" name=""/>
        <dsp:cNvSpPr/>
      </dsp:nvSpPr>
      <dsp:spPr>
        <a:xfrm rot="2700000">
          <a:off x="5637643" y="936348"/>
          <a:ext cx="1279450" cy="1279450"/>
        </a:xfrm>
        <a:prstGeom prst="teardrop">
          <a:avLst>
            <a:gd name="adj" fmla="val 10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146577-2DC9-AB48-9BB6-7A691926BD2F}">
      <dsp:nvSpPr>
        <dsp:cNvPr id="0" name=""/>
        <dsp:cNvSpPr/>
      </dsp:nvSpPr>
      <dsp:spPr>
        <a:xfrm>
          <a:off x="5679539" y="979145"/>
          <a:ext cx="1193767" cy="119408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PR" sz="1200" b="1" kern="1200">
              <a:latin typeface="Century Gothic" panose="020B0502020202020204" pitchFamily="34" charset="0"/>
            </a:rPr>
            <a:t>Resources</a:t>
          </a:r>
        </a:p>
      </dsp:txBody>
      <dsp:txXfrm>
        <a:off x="5850617" y="1149760"/>
        <a:ext cx="852556" cy="852850"/>
      </dsp:txXfrm>
    </dsp:sp>
    <dsp:sp modelId="{809C66F9-2515-5C49-8D2A-B0ACA015D1AC}">
      <dsp:nvSpPr>
        <dsp:cNvPr id="0" name=""/>
        <dsp:cNvSpPr/>
      </dsp:nvSpPr>
      <dsp:spPr>
        <a:xfrm rot="2700000">
          <a:off x="4315330" y="936348"/>
          <a:ext cx="1279450" cy="1279450"/>
        </a:xfrm>
        <a:prstGeom prst="teardrop">
          <a:avLst>
            <a:gd name="adj" fmla="val 10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5AD1F6-D1B1-FB45-9C46-A165A372EBBA}">
      <dsp:nvSpPr>
        <dsp:cNvPr id="0" name=""/>
        <dsp:cNvSpPr/>
      </dsp:nvSpPr>
      <dsp:spPr>
        <a:xfrm>
          <a:off x="4358171" y="979145"/>
          <a:ext cx="1193767" cy="119408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PR" sz="1200" b="1" kern="1200">
              <a:latin typeface="Century Gothic" panose="020B0502020202020204" pitchFamily="34" charset="0"/>
            </a:rPr>
            <a:t>Incentives</a:t>
          </a:r>
        </a:p>
      </dsp:txBody>
      <dsp:txXfrm>
        <a:off x="4528304" y="1149760"/>
        <a:ext cx="852556" cy="852850"/>
      </dsp:txXfrm>
    </dsp:sp>
    <dsp:sp modelId="{B21BC955-6768-9C41-B73E-73AFB324B117}">
      <dsp:nvSpPr>
        <dsp:cNvPr id="0" name=""/>
        <dsp:cNvSpPr/>
      </dsp:nvSpPr>
      <dsp:spPr>
        <a:xfrm rot="2700000">
          <a:off x="2993017" y="936348"/>
          <a:ext cx="1279450" cy="1279450"/>
        </a:xfrm>
        <a:prstGeom prst="teardrop">
          <a:avLst>
            <a:gd name="adj" fmla="val 10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8037B2-8559-6C41-A920-DD0EEBF6845B}">
      <dsp:nvSpPr>
        <dsp:cNvPr id="0" name=""/>
        <dsp:cNvSpPr/>
      </dsp:nvSpPr>
      <dsp:spPr>
        <a:xfrm>
          <a:off x="3035858" y="979145"/>
          <a:ext cx="1193767" cy="119408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PR" sz="1200" b="1" kern="1200">
              <a:latin typeface="Century Gothic" panose="020B0502020202020204" pitchFamily="34" charset="0"/>
            </a:rPr>
            <a:t>Abilities</a:t>
          </a:r>
        </a:p>
      </dsp:txBody>
      <dsp:txXfrm>
        <a:off x="3205991" y="1149760"/>
        <a:ext cx="852556" cy="852850"/>
      </dsp:txXfrm>
    </dsp:sp>
    <dsp:sp modelId="{F61E2565-1B7F-DF4A-85E6-6BAD668D8483}">
      <dsp:nvSpPr>
        <dsp:cNvPr id="0" name=""/>
        <dsp:cNvSpPr/>
      </dsp:nvSpPr>
      <dsp:spPr>
        <a:xfrm rot="2700000">
          <a:off x="1671649" y="936348"/>
          <a:ext cx="1279450" cy="1279450"/>
        </a:xfrm>
        <a:prstGeom prst="teardrop">
          <a:avLst>
            <a:gd name="adj" fmla="val 10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4C9D38-1FE9-504A-BD11-26623BCAB6F0}">
      <dsp:nvSpPr>
        <dsp:cNvPr id="0" name=""/>
        <dsp:cNvSpPr/>
      </dsp:nvSpPr>
      <dsp:spPr>
        <a:xfrm>
          <a:off x="1713545" y="979145"/>
          <a:ext cx="1193767" cy="119408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PR" sz="1200" b="1" kern="1200">
              <a:latin typeface="Century Gothic" panose="020B0502020202020204" pitchFamily="34" charset="0"/>
            </a:rPr>
            <a:t>Consensus</a:t>
          </a:r>
        </a:p>
      </dsp:txBody>
      <dsp:txXfrm>
        <a:off x="1884623" y="1149760"/>
        <a:ext cx="852556" cy="852850"/>
      </dsp:txXfrm>
    </dsp:sp>
    <dsp:sp modelId="{914D7B82-2F00-4E7C-BAC0-C246C05F70B2}">
      <dsp:nvSpPr>
        <dsp:cNvPr id="0" name=""/>
        <dsp:cNvSpPr/>
      </dsp:nvSpPr>
      <dsp:spPr>
        <a:xfrm rot="2700000">
          <a:off x="349336" y="936348"/>
          <a:ext cx="1279450" cy="1279450"/>
        </a:xfrm>
        <a:prstGeom prst="teardrop">
          <a:avLst>
            <a:gd name="adj" fmla="val 100000"/>
          </a:avLst>
        </a:prstGeom>
        <a:solidFill>
          <a:srgbClr val="0968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B3CA9-D1A9-4E2A-96AA-AC13C3919BFC}">
      <dsp:nvSpPr>
        <dsp:cNvPr id="0" name=""/>
        <dsp:cNvSpPr/>
      </dsp:nvSpPr>
      <dsp:spPr>
        <a:xfrm>
          <a:off x="392177" y="979145"/>
          <a:ext cx="1193767" cy="119408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s-PR" sz="1200" b="1" kern="1200">
              <a:latin typeface="Century Gothic" panose="020B0502020202020204" pitchFamily="34" charset="0"/>
            </a:rPr>
            <a:t>Vision</a:t>
          </a:r>
        </a:p>
      </dsp:txBody>
      <dsp:txXfrm>
        <a:off x="562310" y="1149760"/>
        <a:ext cx="852556" cy="8528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D7A71-6029-4F12-AFA4-11C3F0C5FAB9}">
      <dsp:nvSpPr>
        <dsp:cNvPr id="0" name=""/>
        <dsp:cNvSpPr/>
      </dsp:nvSpPr>
      <dsp:spPr>
        <a:xfrm>
          <a:off x="8077407" y="724780"/>
          <a:ext cx="1488987" cy="1488704"/>
        </a:xfrm>
        <a:prstGeom prst="ellipse">
          <a:avLst/>
        </a:prstGeom>
        <a:solidFill>
          <a:srgbClr val="0968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29FA72-4B71-4D0A-9940-7F77424B7451}">
      <dsp:nvSpPr>
        <dsp:cNvPr id="0" name=""/>
        <dsp:cNvSpPr/>
      </dsp:nvSpPr>
      <dsp:spPr>
        <a:xfrm>
          <a:off x="8127545" y="774412"/>
          <a:ext cx="1389659" cy="138944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s-PR" sz="1100" b="1" kern="1200">
              <a:latin typeface="Century Gothic" panose="020B0502020202020204" pitchFamily="34" charset="0"/>
            </a:rPr>
            <a:t>Merger Intergration</a:t>
          </a:r>
        </a:p>
      </dsp:txBody>
      <dsp:txXfrm>
        <a:off x="8326203" y="972941"/>
        <a:ext cx="992343" cy="992382"/>
      </dsp:txXfrm>
    </dsp:sp>
    <dsp:sp modelId="{06EF0A86-2027-48FE-B0FF-2C79B0AB8B24}">
      <dsp:nvSpPr>
        <dsp:cNvPr id="0" name=""/>
        <dsp:cNvSpPr/>
      </dsp:nvSpPr>
      <dsp:spPr>
        <a:xfrm rot="2700000">
          <a:off x="6539333" y="724613"/>
          <a:ext cx="1488778" cy="1488778"/>
        </a:xfrm>
        <a:prstGeom prst="teardrop">
          <a:avLst>
            <a:gd name="adj" fmla="val 100000"/>
          </a:avLst>
        </a:prstGeom>
        <a:solidFill>
          <a:srgbClr val="0968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B504C8-348F-4674-9641-968C3A8CEB6C}">
      <dsp:nvSpPr>
        <dsp:cNvPr id="0" name=""/>
        <dsp:cNvSpPr/>
      </dsp:nvSpPr>
      <dsp:spPr>
        <a:xfrm>
          <a:off x="6589365" y="774412"/>
          <a:ext cx="1389659" cy="138944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s-PR" sz="1100" b="1" kern="1200">
              <a:latin typeface="Century Gothic" panose="020B0502020202020204" pitchFamily="34" charset="0"/>
            </a:rPr>
            <a:t>Business Asset Optimization</a:t>
          </a:r>
        </a:p>
      </dsp:txBody>
      <dsp:txXfrm>
        <a:off x="6788023" y="972941"/>
        <a:ext cx="992343" cy="992382"/>
      </dsp:txXfrm>
    </dsp:sp>
    <dsp:sp modelId="{E6FE003D-1384-4730-AC07-9A116E57BDCD}">
      <dsp:nvSpPr>
        <dsp:cNvPr id="0" name=""/>
        <dsp:cNvSpPr/>
      </dsp:nvSpPr>
      <dsp:spPr>
        <a:xfrm rot="2700000">
          <a:off x="5001153" y="724613"/>
          <a:ext cx="1488778" cy="1488778"/>
        </a:xfrm>
        <a:prstGeom prst="teardrop">
          <a:avLst>
            <a:gd name="adj" fmla="val 100000"/>
          </a:avLst>
        </a:prstGeom>
        <a:solidFill>
          <a:srgbClr val="0968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8070B3-A223-4A98-A55C-1CFDB3B26DAE}">
      <dsp:nvSpPr>
        <dsp:cNvPr id="0" name=""/>
        <dsp:cNvSpPr/>
      </dsp:nvSpPr>
      <dsp:spPr>
        <a:xfrm>
          <a:off x="5051186" y="774412"/>
          <a:ext cx="1389659" cy="138944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s-PR" sz="1100" b="1" kern="1200">
              <a:latin typeface="Century Gothic" panose="020B0502020202020204" pitchFamily="34" charset="0"/>
            </a:rPr>
            <a:t>Supply Chain &amp; Logistics</a:t>
          </a:r>
        </a:p>
      </dsp:txBody>
      <dsp:txXfrm>
        <a:off x="5249844" y="972941"/>
        <a:ext cx="992343" cy="992382"/>
      </dsp:txXfrm>
    </dsp:sp>
    <dsp:sp modelId="{90A839CB-0AAF-49D0-909A-5EF797BDD63F}">
      <dsp:nvSpPr>
        <dsp:cNvPr id="0" name=""/>
        <dsp:cNvSpPr/>
      </dsp:nvSpPr>
      <dsp:spPr>
        <a:xfrm rot="2700000">
          <a:off x="3462974" y="724613"/>
          <a:ext cx="1488778" cy="1488778"/>
        </a:xfrm>
        <a:prstGeom prst="teardrop">
          <a:avLst>
            <a:gd name="adj" fmla="val 100000"/>
          </a:avLst>
        </a:prstGeom>
        <a:solidFill>
          <a:srgbClr val="0968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F7BE91-4AF1-40A2-B3B3-58332405C99C}">
      <dsp:nvSpPr>
        <dsp:cNvPr id="0" name=""/>
        <dsp:cNvSpPr/>
      </dsp:nvSpPr>
      <dsp:spPr>
        <a:xfrm>
          <a:off x="3513007" y="774412"/>
          <a:ext cx="1389659" cy="138944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s-PR" sz="1100" b="1" kern="1200">
              <a:latin typeface="Century Gothic" panose="020B0502020202020204" pitchFamily="34" charset="0"/>
            </a:rPr>
            <a:t>Workig Capital Management</a:t>
          </a:r>
        </a:p>
      </dsp:txBody>
      <dsp:txXfrm>
        <a:off x="3710718" y="972941"/>
        <a:ext cx="992343" cy="992382"/>
      </dsp:txXfrm>
    </dsp:sp>
    <dsp:sp modelId="{401AD756-32EF-433B-AB0C-1C7B5816544E}">
      <dsp:nvSpPr>
        <dsp:cNvPr id="0" name=""/>
        <dsp:cNvSpPr/>
      </dsp:nvSpPr>
      <dsp:spPr>
        <a:xfrm rot="2700000">
          <a:off x="1924795" y="724613"/>
          <a:ext cx="1488778" cy="1488778"/>
        </a:xfrm>
        <a:prstGeom prst="teardrop">
          <a:avLst>
            <a:gd name="adj" fmla="val 100000"/>
          </a:avLst>
        </a:prstGeom>
        <a:solidFill>
          <a:srgbClr val="0968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F834B5-FC99-4433-8F08-7A61328EFBF7}">
      <dsp:nvSpPr>
        <dsp:cNvPr id="0" name=""/>
        <dsp:cNvSpPr/>
      </dsp:nvSpPr>
      <dsp:spPr>
        <a:xfrm>
          <a:off x="1974827" y="774412"/>
          <a:ext cx="1389659" cy="138944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s-PR" sz="1100" b="1" kern="1200">
              <a:latin typeface="Century Gothic" panose="020B0502020202020204" pitchFamily="34" charset="0"/>
            </a:rPr>
            <a:t>Operational Improvement</a:t>
          </a:r>
        </a:p>
      </dsp:txBody>
      <dsp:txXfrm>
        <a:off x="2172539" y="972941"/>
        <a:ext cx="992343" cy="992382"/>
      </dsp:txXfrm>
    </dsp:sp>
    <dsp:sp modelId="{914D7B82-2F00-4E7C-BAC0-C246C05F70B2}">
      <dsp:nvSpPr>
        <dsp:cNvPr id="0" name=""/>
        <dsp:cNvSpPr/>
      </dsp:nvSpPr>
      <dsp:spPr>
        <a:xfrm rot="2700000">
          <a:off x="386615" y="724613"/>
          <a:ext cx="1488778" cy="1488778"/>
        </a:xfrm>
        <a:prstGeom prst="teardrop">
          <a:avLst>
            <a:gd name="adj" fmla="val 100000"/>
          </a:avLst>
        </a:prstGeom>
        <a:solidFill>
          <a:srgbClr val="0968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B3CA9-D1A9-4E2A-96AA-AC13C3919BFC}">
      <dsp:nvSpPr>
        <dsp:cNvPr id="0" name=""/>
        <dsp:cNvSpPr/>
      </dsp:nvSpPr>
      <dsp:spPr>
        <a:xfrm>
          <a:off x="435702" y="774412"/>
          <a:ext cx="1389659" cy="138944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rtl="0">
            <a:lnSpc>
              <a:spcPct val="90000"/>
            </a:lnSpc>
            <a:spcBef>
              <a:spcPct val="0"/>
            </a:spcBef>
            <a:spcAft>
              <a:spcPct val="35000"/>
            </a:spcAft>
            <a:buNone/>
          </a:pPr>
          <a:r>
            <a:rPr lang="en-US" sz="1100" b="1" kern="1200" dirty="0">
              <a:latin typeface="Century Gothic" panose="020B0502020202020204" pitchFamily="34" charset="0"/>
            </a:rPr>
            <a:t>Revenue</a:t>
          </a:r>
          <a:r>
            <a:rPr lang="en-US" sz="1100" b="1" kern="1200" baseline="0" dirty="0">
              <a:latin typeface="Century Gothic" panose="020B0502020202020204" pitchFamily="34" charset="0"/>
            </a:rPr>
            <a:t> Management</a:t>
          </a:r>
          <a:endParaRPr lang="es-PR" sz="1100" b="1" kern="1200">
            <a:latin typeface="Century Gothic" panose="020B0502020202020204" pitchFamily="34" charset="0"/>
          </a:endParaRPr>
        </a:p>
      </dsp:txBody>
      <dsp:txXfrm>
        <a:off x="634360" y="972941"/>
        <a:ext cx="992343" cy="9923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D7A71-6029-4F12-AFA4-11C3F0C5FAB9}">
      <dsp:nvSpPr>
        <dsp:cNvPr id="0" name=""/>
        <dsp:cNvSpPr/>
      </dsp:nvSpPr>
      <dsp:spPr>
        <a:xfrm>
          <a:off x="8077407" y="724780"/>
          <a:ext cx="1488987" cy="1488704"/>
        </a:xfrm>
        <a:prstGeom prst="ellipse">
          <a:avLst/>
        </a:prstGeom>
        <a:solidFill>
          <a:srgbClr val="0968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29FA72-4B71-4D0A-9940-7F77424B7451}">
      <dsp:nvSpPr>
        <dsp:cNvPr id="0" name=""/>
        <dsp:cNvSpPr/>
      </dsp:nvSpPr>
      <dsp:spPr>
        <a:xfrm>
          <a:off x="8127545" y="774412"/>
          <a:ext cx="1389659" cy="138944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Century Gothic" panose="020B0502020202020204" pitchFamily="34" charset="0"/>
            </a:rPr>
            <a:t>General Financial Advisory</a:t>
          </a:r>
          <a:endParaRPr lang="es-PR" sz="1300" b="1" kern="1200">
            <a:latin typeface="Century Gothic" panose="020B0502020202020204" pitchFamily="34" charset="0"/>
          </a:endParaRPr>
        </a:p>
      </dsp:txBody>
      <dsp:txXfrm>
        <a:off x="8326203" y="972941"/>
        <a:ext cx="992343" cy="992382"/>
      </dsp:txXfrm>
    </dsp:sp>
    <dsp:sp modelId="{06EF0A86-2027-48FE-B0FF-2C79B0AB8B24}">
      <dsp:nvSpPr>
        <dsp:cNvPr id="0" name=""/>
        <dsp:cNvSpPr/>
      </dsp:nvSpPr>
      <dsp:spPr>
        <a:xfrm rot="2700000">
          <a:off x="6539333" y="724613"/>
          <a:ext cx="1488778" cy="1488778"/>
        </a:xfrm>
        <a:prstGeom prst="teardrop">
          <a:avLst>
            <a:gd name="adj" fmla="val 100000"/>
          </a:avLst>
        </a:prstGeom>
        <a:solidFill>
          <a:srgbClr val="0968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B504C8-348F-4674-9641-968C3A8CEB6C}">
      <dsp:nvSpPr>
        <dsp:cNvPr id="0" name=""/>
        <dsp:cNvSpPr/>
      </dsp:nvSpPr>
      <dsp:spPr>
        <a:xfrm>
          <a:off x="6589365" y="774412"/>
          <a:ext cx="1389659" cy="138944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Century Gothic" panose="020B0502020202020204" pitchFamily="34" charset="0"/>
            </a:rPr>
            <a:t>Equity Financing Advisory</a:t>
          </a:r>
          <a:endParaRPr lang="es-PR" sz="1300" b="1" kern="1200">
            <a:latin typeface="Century Gothic" panose="020B0502020202020204" pitchFamily="34" charset="0"/>
          </a:endParaRPr>
        </a:p>
      </dsp:txBody>
      <dsp:txXfrm>
        <a:off x="6788023" y="972941"/>
        <a:ext cx="992343" cy="992382"/>
      </dsp:txXfrm>
    </dsp:sp>
    <dsp:sp modelId="{E6FE003D-1384-4730-AC07-9A116E57BDCD}">
      <dsp:nvSpPr>
        <dsp:cNvPr id="0" name=""/>
        <dsp:cNvSpPr/>
      </dsp:nvSpPr>
      <dsp:spPr>
        <a:xfrm rot="2700000">
          <a:off x="5001153" y="724613"/>
          <a:ext cx="1488778" cy="1488778"/>
        </a:xfrm>
        <a:prstGeom prst="teardrop">
          <a:avLst>
            <a:gd name="adj" fmla="val 100000"/>
          </a:avLst>
        </a:prstGeom>
        <a:solidFill>
          <a:srgbClr val="0968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8070B3-A223-4A98-A55C-1CFDB3B26DAE}">
      <dsp:nvSpPr>
        <dsp:cNvPr id="0" name=""/>
        <dsp:cNvSpPr/>
      </dsp:nvSpPr>
      <dsp:spPr>
        <a:xfrm>
          <a:off x="5051186" y="774412"/>
          <a:ext cx="1389659" cy="138944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Century Gothic" panose="020B0502020202020204" pitchFamily="34" charset="0"/>
            </a:rPr>
            <a:t>Debt Financing Advisory</a:t>
          </a:r>
          <a:endParaRPr lang="es-PR" sz="1300" b="1" kern="1200">
            <a:latin typeface="Century Gothic" panose="020B0502020202020204" pitchFamily="34" charset="0"/>
          </a:endParaRPr>
        </a:p>
      </dsp:txBody>
      <dsp:txXfrm>
        <a:off x="5249844" y="972941"/>
        <a:ext cx="992343" cy="992382"/>
      </dsp:txXfrm>
    </dsp:sp>
    <dsp:sp modelId="{90A839CB-0AAF-49D0-909A-5EF797BDD63F}">
      <dsp:nvSpPr>
        <dsp:cNvPr id="0" name=""/>
        <dsp:cNvSpPr/>
      </dsp:nvSpPr>
      <dsp:spPr>
        <a:xfrm rot="2700000">
          <a:off x="3462974" y="724613"/>
          <a:ext cx="1488778" cy="1488778"/>
        </a:xfrm>
        <a:prstGeom prst="teardrop">
          <a:avLst>
            <a:gd name="adj" fmla="val 100000"/>
          </a:avLst>
        </a:prstGeom>
        <a:solidFill>
          <a:srgbClr val="0968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F7BE91-4AF1-40A2-B3B3-58332405C99C}">
      <dsp:nvSpPr>
        <dsp:cNvPr id="0" name=""/>
        <dsp:cNvSpPr/>
      </dsp:nvSpPr>
      <dsp:spPr>
        <a:xfrm>
          <a:off x="3513007" y="774412"/>
          <a:ext cx="1389659" cy="138944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Century Gothic" panose="020B0502020202020204" pitchFamily="34" charset="0"/>
            </a:rPr>
            <a:t>Tax Credit Advisory</a:t>
          </a:r>
          <a:endParaRPr lang="es-PR" sz="1300" b="1" kern="1200">
            <a:latin typeface="Century Gothic" panose="020B0502020202020204" pitchFamily="34" charset="0"/>
          </a:endParaRPr>
        </a:p>
      </dsp:txBody>
      <dsp:txXfrm>
        <a:off x="3710718" y="972941"/>
        <a:ext cx="992343" cy="992382"/>
      </dsp:txXfrm>
    </dsp:sp>
    <dsp:sp modelId="{401AD756-32EF-433B-AB0C-1C7B5816544E}">
      <dsp:nvSpPr>
        <dsp:cNvPr id="0" name=""/>
        <dsp:cNvSpPr/>
      </dsp:nvSpPr>
      <dsp:spPr>
        <a:xfrm rot="2700000">
          <a:off x="1924795" y="724613"/>
          <a:ext cx="1488778" cy="1488778"/>
        </a:xfrm>
        <a:prstGeom prst="teardrop">
          <a:avLst>
            <a:gd name="adj" fmla="val 100000"/>
          </a:avLst>
        </a:prstGeom>
        <a:solidFill>
          <a:srgbClr val="0968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F834B5-FC99-4433-8F08-7A61328EFBF7}">
      <dsp:nvSpPr>
        <dsp:cNvPr id="0" name=""/>
        <dsp:cNvSpPr/>
      </dsp:nvSpPr>
      <dsp:spPr>
        <a:xfrm>
          <a:off x="1974827" y="774412"/>
          <a:ext cx="1389659" cy="138944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Century Gothic" panose="020B0502020202020204" pitchFamily="34" charset="0"/>
            </a:rPr>
            <a:t>Divestitures</a:t>
          </a:r>
          <a:endParaRPr lang="es-PR" sz="1300" b="1" kern="1200">
            <a:latin typeface="Century Gothic" panose="020B0502020202020204" pitchFamily="34" charset="0"/>
          </a:endParaRPr>
        </a:p>
      </dsp:txBody>
      <dsp:txXfrm>
        <a:off x="2172539" y="972941"/>
        <a:ext cx="992343" cy="992382"/>
      </dsp:txXfrm>
    </dsp:sp>
    <dsp:sp modelId="{914D7B82-2F00-4E7C-BAC0-C246C05F70B2}">
      <dsp:nvSpPr>
        <dsp:cNvPr id="0" name=""/>
        <dsp:cNvSpPr/>
      </dsp:nvSpPr>
      <dsp:spPr>
        <a:xfrm rot="2700000">
          <a:off x="386615" y="724613"/>
          <a:ext cx="1488778" cy="1488778"/>
        </a:xfrm>
        <a:prstGeom prst="teardrop">
          <a:avLst>
            <a:gd name="adj" fmla="val 100000"/>
          </a:avLst>
        </a:prstGeom>
        <a:solidFill>
          <a:srgbClr val="0968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B3CA9-D1A9-4E2A-96AA-AC13C3919BFC}">
      <dsp:nvSpPr>
        <dsp:cNvPr id="0" name=""/>
        <dsp:cNvSpPr/>
      </dsp:nvSpPr>
      <dsp:spPr>
        <a:xfrm>
          <a:off x="435702" y="774412"/>
          <a:ext cx="1389659" cy="138944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1" kern="1200" dirty="0">
              <a:latin typeface="Century Gothic" panose="020B0502020202020204" pitchFamily="34" charset="0"/>
            </a:rPr>
            <a:t>Sell-side &amp; Buy-side Advisory</a:t>
          </a:r>
          <a:endParaRPr lang="es-PR" sz="1300" b="1" kern="1200">
            <a:latin typeface="Century Gothic" panose="020B0502020202020204" pitchFamily="34" charset="0"/>
          </a:endParaRPr>
        </a:p>
      </dsp:txBody>
      <dsp:txXfrm>
        <a:off x="634360" y="972941"/>
        <a:ext cx="992343" cy="992382"/>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1"/>
            <a:ext cx="65"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spAutoFit/>
          </a:bodyPr>
          <a:lstStyle>
            <a:lvl1pPr defTabSz="885825">
              <a:defRPr sz="1200">
                <a:latin typeface="Arial Unicode MS" charset="0"/>
              </a:defRPr>
            </a:lvl1pPr>
          </a:lstStyle>
          <a:p>
            <a:endParaRPr lang="en-US" altLang="zh-TW" dirty="0"/>
          </a:p>
        </p:txBody>
      </p:sp>
      <p:sp>
        <p:nvSpPr>
          <p:cNvPr id="112643" name="Rectangle 3"/>
          <p:cNvSpPr>
            <a:spLocks noGrp="1" noChangeArrowheads="1"/>
          </p:cNvSpPr>
          <p:nvPr>
            <p:ph type="dt" sz="quarter" idx="1"/>
          </p:nvPr>
        </p:nvSpPr>
        <p:spPr bwMode="auto">
          <a:xfrm>
            <a:off x="6986084" y="1"/>
            <a:ext cx="65"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 uri="{FAA26D3D-D897-4be2-8F04-BA451C77F1D7}">
              <ma14:placeholderFlag xmlns:ma14="http://schemas.microsoft.com/office/mac/drawingml/2011/main" xmlns="" val="1"/>
            </a:ext>
          </a:extLst>
        </p:spPr>
        <p:txBody>
          <a:bodyPr vert="horz" wrap="none" lIns="0" tIns="0" rIns="0" bIns="0" numCol="1" anchor="t" anchorCtr="0" compatLnSpc="1">
            <a:prstTxWarp prst="textNoShape">
              <a:avLst/>
            </a:prstTxWarp>
            <a:spAutoFit/>
          </a:bodyPr>
          <a:lstStyle>
            <a:lvl1pPr algn="r" defTabSz="885825">
              <a:defRPr sz="1200">
                <a:latin typeface="Arial Unicode MS" charset="0"/>
              </a:defRPr>
            </a:lvl1pPr>
          </a:lstStyle>
          <a:p>
            <a:endParaRPr lang="en-US" altLang="zh-TW" dirty="0"/>
          </a:p>
        </p:txBody>
      </p:sp>
      <p:sp>
        <p:nvSpPr>
          <p:cNvPr id="112644" name="Rectangle 4"/>
          <p:cNvSpPr>
            <a:spLocks noGrp="1" noChangeArrowheads="1"/>
          </p:cNvSpPr>
          <p:nvPr>
            <p:ph type="ftr" sz="quarter" idx="2"/>
          </p:nvPr>
        </p:nvSpPr>
        <p:spPr bwMode="auto">
          <a:xfrm>
            <a:off x="0" y="9077469"/>
            <a:ext cx="65"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 uri="{FAA26D3D-D897-4be2-8F04-BA451C77F1D7}">
              <ma14:placeholderFlag xmlns:ma14="http://schemas.microsoft.com/office/mac/drawingml/2011/main" xmlns="" val="1"/>
            </a:ext>
          </a:extLst>
        </p:spPr>
        <p:txBody>
          <a:bodyPr vert="horz" wrap="none" lIns="0" tIns="0" rIns="0" bIns="0" numCol="1" anchor="b" anchorCtr="0" compatLnSpc="1">
            <a:prstTxWarp prst="textNoShape">
              <a:avLst/>
            </a:prstTxWarp>
            <a:spAutoFit/>
          </a:bodyPr>
          <a:lstStyle>
            <a:lvl1pPr defTabSz="885825">
              <a:defRPr sz="1200">
                <a:latin typeface="Arial Unicode MS" charset="0"/>
              </a:defRPr>
            </a:lvl1pPr>
          </a:lstStyle>
          <a:p>
            <a:endParaRPr lang="en-US" altLang="zh-TW" dirty="0"/>
          </a:p>
        </p:txBody>
      </p:sp>
      <p:sp>
        <p:nvSpPr>
          <p:cNvPr id="112645" name="Rectangle 5"/>
          <p:cNvSpPr>
            <a:spLocks noGrp="1" noChangeArrowheads="1"/>
          </p:cNvSpPr>
          <p:nvPr>
            <p:ph type="sldNum" sz="quarter" idx="3"/>
          </p:nvPr>
        </p:nvSpPr>
        <p:spPr bwMode="auto">
          <a:xfrm>
            <a:off x="6798597" y="9077469"/>
            <a:ext cx="187552"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chemeClr val="accent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 uri="{FAA26D3D-D897-4be2-8F04-BA451C77F1D7}">
              <ma14:placeholderFlag xmlns:ma14="http://schemas.microsoft.com/office/mac/drawingml/2011/main" xmlns="" val="1"/>
            </a:ext>
          </a:extLst>
        </p:spPr>
        <p:txBody>
          <a:bodyPr vert="horz" wrap="none" lIns="0" tIns="0" rIns="0" bIns="0" numCol="1" anchor="b" anchorCtr="0" compatLnSpc="1">
            <a:prstTxWarp prst="textNoShape">
              <a:avLst/>
            </a:prstTxWarp>
            <a:spAutoFit/>
          </a:bodyPr>
          <a:lstStyle>
            <a:lvl1pPr algn="r" defTabSz="885825">
              <a:defRPr sz="1200">
                <a:latin typeface="Arial Unicode MS" charset="0"/>
              </a:defRPr>
            </a:lvl1pPr>
          </a:lstStyle>
          <a:p>
            <a:fld id="{7E4A50A2-F2D2-7842-BC8E-8E6BECEF0439}" type="slidenum">
              <a:rPr lang="zh-TW" altLang="en-US"/>
              <a:pPr/>
              <a:t>‹#›</a:t>
            </a:fld>
            <a:endParaRPr lang="en-US" altLang="zh-TW" dirty="0"/>
          </a:p>
        </p:txBody>
      </p:sp>
    </p:spTree>
    <p:extLst>
      <p:ext uri="{BB962C8B-B14F-4D97-AF65-F5344CB8AC3E}">
        <p14:creationId xmlns:p14="http://schemas.microsoft.com/office/powerpoint/2010/main" val="1189641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4" name="Rectangle 4"/>
          <p:cNvSpPr>
            <a:spLocks noGrp="1" noRot="1" noChangeAspect="1" noChangeArrowheads="1" noTextEdit="1"/>
          </p:cNvSpPr>
          <p:nvPr>
            <p:ph type="sldImg" idx="2"/>
          </p:nvPr>
        </p:nvSpPr>
        <p:spPr bwMode="auto">
          <a:xfrm>
            <a:off x="641350" y="257175"/>
            <a:ext cx="3551238" cy="26622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682285" y="3271618"/>
            <a:ext cx="5949786" cy="532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0247" name="Rectangle 7"/>
          <p:cNvSpPr>
            <a:spLocks noGrp="1" noChangeArrowheads="1"/>
          </p:cNvSpPr>
          <p:nvPr>
            <p:ph type="sldNum" sz="quarter" idx="5"/>
          </p:nvPr>
        </p:nvSpPr>
        <p:spPr bwMode="auto">
          <a:xfrm>
            <a:off x="3799456" y="8833071"/>
            <a:ext cx="3039565" cy="41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9980" tIns="0" rIns="19980" bIns="0" numCol="1" anchor="b" anchorCtr="0" compatLnSpc="1">
            <a:prstTxWarp prst="textNoShape">
              <a:avLst/>
            </a:prstTxWarp>
          </a:bodyPr>
          <a:lstStyle>
            <a:lvl1pPr algn="r" defTabSz="950913">
              <a:spcBef>
                <a:spcPct val="0"/>
              </a:spcBef>
              <a:defRPr sz="1100"/>
            </a:lvl1pPr>
          </a:lstStyle>
          <a:p>
            <a:fld id="{419C2E00-8EF9-FB40-B399-68F3A3DCC931}" type="slidenum">
              <a:rPr lang="zh-TW" altLang="en-US"/>
              <a:pPr/>
              <a:t>‹#›</a:t>
            </a:fld>
            <a:endParaRPr lang="en-US" altLang="zh-TW" dirty="0"/>
          </a:p>
        </p:txBody>
      </p:sp>
      <p:sp>
        <p:nvSpPr>
          <p:cNvPr id="10248" name="Line 8"/>
          <p:cNvSpPr>
            <a:spLocks noChangeShapeType="1"/>
          </p:cNvSpPr>
          <p:nvPr/>
        </p:nvSpPr>
        <p:spPr bwMode="gray">
          <a:xfrm>
            <a:off x="682285" y="3133066"/>
            <a:ext cx="5923917" cy="0"/>
          </a:xfrm>
          <a:prstGeom prst="line">
            <a:avLst/>
          </a:prstGeom>
          <a:noFill/>
          <a:ln w="25400">
            <a:solidFill>
              <a:schemeClr val="bg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596516649"/>
      </p:ext>
    </p:extLst>
  </p:cSld>
  <p:clrMap bg1="lt1" tx1="dk1" bg2="lt2" tx2="dk2" accent1="accent1" accent2="accent2" accent3="accent3" accent4="accent4" accent5="accent5" accent6="accent6" hlink="hlink" folHlink="folHlink"/>
  <p:notesStyle>
    <a:lvl1pPr marL="193675" indent="-193675" algn="l" rtl="0" eaLnBrk="0" fontAlgn="base" hangingPunct="0">
      <a:spcBef>
        <a:spcPct val="30000"/>
      </a:spcBef>
      <a:spcAft>
        <a:spcPct val="0"/>
      </a:spcAft>
      <a:buClr>
        <a:srgbClr val="E60000"/>
      </a:buClr>
      <a:buFont typeface="Symbol" charset="2"/>
      <a:buChar char="·"/>
      <a:defRPr sz="1200" kern="1200">
        <a:solidFill>
          <a:schemeClr val="tx1"/>
        </a:solidFill>
        <a:latin typeface="Frutiger 55 Roman" charset="0"/>
        <a:ea typeface="+mn-ea"/>
        <a:cs typeface="+mn-cs"/>
      </a:defRPr>
    </a:lvl1pPr>
    <a:lvl2pPr marL="563563" indent="-179388" algn="l" rtl="0" eaLnBrk="0" fontAlgn="base" hangingPunct="0">
      <a:spcBef>
        <a:spcPct val="30000"/>
      </a:spcBef>
      <a:spcAft>
        <a:spcPct val="0"/>
      </a:spcAft>
      <a:buSzPct val="80000"/>
      <a:buChar char="—"/>
      <a:defRPr sz="1200" kern="1200">
        <a:solidFill>
          <a:schemeClr val="tx1"/>
        </a:solidFill>
        <a:latin typeface="Frutiger 55 Roman" charset="0"/>
        <a:ea typeface="+mn-ea"/>
        <a:cs typeface="+mn-cs"/>
      </a:defRPr>
    </a:lvl2pPr>
    <a:lvl3pPr marL="947738" indent="-193675" algn="l" rtl="0" eaLnBrk="0" fontAlgn="base" hangingPunct="0">
      <a:spcBef>
        <a:spcPct val="30000"/>
      </a:spcBef>
      <a:spcAft>
        <a:spcPct val="0"/>
      </a:spcAft>
      <a:buSzPct val="85000"/>
      <a:buChar char="–"/>
      <a:defRPr sz="1200" kern="1200">
        <a:solidFill>
          <a:schemeClr val="tx1"/>
        </a:solidFill>
        <a:latin typeface="Frutiger 55 Roman" charset="0"/>
        <a:ea typeface="+mn-ea"/>
        <a:cs typeface="+mn-cs"/>
      </a:defRPr>
    </a:lvl3pPr>
    <a:lvl4pPr marL="1341438" indent="-203200" algn="l" rtl="0" eaLnBrk="0" fontAlgn="base" hangingPunct="0">
      <a:spcBef>
        <a:spcPct val="30000"/>
      </a:spcBef>
      <a:spcAft>
        <a:spcPct val="0"/>
      </a:spcAft>
      <a:buSzPct val="85000"/>
      <a:buChar char="–"/>
      <a:defRPr sz="1200" kern="1200">
        <a:solidFill>
          <a:schemeClr val="tx1"/>
        </a:solidFill>
        <a:latin typeface="Frutiger 55 Roman" charset="0"/>
        <a:ea typeface="+mn-ea"/>
        <a:cs typeface="+mn-cs"/>
      </a:defRPr>
    </a:lvl4pPr>
    <a:lvl5pPr marL="1711325" indent="-179388" algn="l" rtl="0" eaLnBrk="0" fontAlgn="base" hangingPunct="0">
      <a:spcBef>
        <a:spcPct val="30000"/>
      </a:spcBef>
      <a:spcAft>
        <a:spcPct val="0"/>
      </a:spcAft>
      <a:buSzPct val="85000"/>
      <a:buChar char="–"/>
      <a:defRPr sz="1200" kern="1200">
        <a:solidFill>
          <a:schemeClr val="tx1"/>
        </a:solidFill>
        <a:latin typeface="Frutiger 55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0</a:t>
            </a:fld>
            <a:endParaRPr lang="en-US" altLang="zh-TW" dirty="0"/>
          </a:p>
        </p:txBody>
      </p:sp>
    </p:spTree>
    <p:extLst>
      <p:ext uri="{BB962C8B-B14F-4D97-AF65-F5344CB8AC3E}">
        <p14:creationId xmlns:p14="http://schemas.microsoft.com/office/powerpoint/2010/main" val="1654492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11</a:t>
            </a:fld>
            <a:endParaRPr lang="en-US" altLang="zh-TW" dirty="0"/>
          </a:p>
        </p:txBody>
      </p:sp>
    </p:spTree>
    <p:extLst>
      <p:ext uri="{BB962C8B-B14F-4D97-AF65-F5344CB8AC3E}">
        <p14:creationId xmlns:p14="http://schemas.microsoft.com/office/powerpoint/2010/main" val="1684259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12</a:t>
            </a:fld>
            <a:endParaRPr lang="en-US" altLang="zh-TW" dirty="0"/>
          </a:p>
        </p:txBody>
      </p:sp>
    </p:spTree>
    <p:extLst>
      <p:ext uri="{BB962C8B-B14F-4D97-AF65-F5344CB8AC3E}">
        <p14:creationId xmlns:p14="http://schemas.microsoft.com/office/powerpoint/2010/main" val="1504569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13</a:t>
            </a:fld>
            <a:endParaRPr lang="en-US" altLang="zh-TW" dirty="0"/>
          </a:p>
        </p:txBody>
      </p:sp>
    </p:spTree>
    <p:extLst>
      <p:ext uri="{BB962C8B-B14F-4D97-AF65-F5344CB8AC3E}">
        <p14:creationId xmlns:p14="http://schemas.microsoft.com/office/powerpoint/2010/main" val="4172108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14</a:t>
            </a:fld>
            <a:endParaRPr lang="en-US" altLang="zh-TW" dirty="0"/>
          </a:p>
        </p:txBody>
      </p:sp>
    </p:spTree>
    <p:extLst>
      <p:ext uri="{BB962C8B-B14F-4D97-AF65-F5344CB8AC3E}">
        <p14:creationId xmlns:p14="http://schemas.microsoft.com/office/powerpoint/2010/main" val="3403565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15</a:t>
            </a:fld>
            <a:endParaRPr lang="en-US" altLang="zh-TW" dirty="0"/>
          </a:p>
        </p:txBody>
      </p:sp>
    </p:spTree>
    <p:extLst>
      <p:ext uri="{BB962C8B-B14F-4D97-AF65-F5344CB8AC3E}">
        <p14:creationId xmlns:p14="http://schemas.microsoft.com/office/powerpoint/2010/main" val="2441724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16</a:t>
            </a:fld>
            <a:endParaRPr lang="en-US" altLang="zh-TW" dirty="0"/>
          </a:p>
        </p:txBody>
      </p:sp>
    </p:spTree>
    <p:extLst>
      <p:ext uri="{BB962C8B-B14F-4D97-AF65-F5344CB8AC3E}">
        <p14:creationId xmlns:p14="http://schemas.microsoft.com/office/powerpoint/2010/main" val="990587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17</a:t>
            </a:fld>
            <a:endParaRPr lang="en-US" altLang="zh-TW" dirty="0"/>
          </a:p>
        </p:txBody>
      </p:sp>
    </p:spTree>
    <p:extLst>
      <p:ext uri="{BB962C8B-B14F-4D97-AF65-F5344CB8AC3E}">
        <p14:creationId xmlns:p14="http://schemas.microsoft.com/office/powerpoint/2010/main" val="381043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18</a:t>
            </a:fld>
            <a:endParaRPr lang="en-US" altLang="zh-TW" dirty="0"/>
          </a:p>
        </p:txBody>
      </p:sp>
    </p:spTree>
    <p:extLst>
      <p:ext uri="{BB962C8B-B14F-4D97-AF65-F5344CB8AC3E}">
        <p14:creationId xmlns:p14="http://schemas.microsoft.com/office/powerpoint/2010/main" val="2250188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19</a:t>
            </a:fld>
            <a:endParaRPr lang="en-US" altLang="zh-TW" dirty="0"/>
          </a:p>
        </p:txBody>
      </p:sp>
    </p:spTree>
    <p:extLst>
      <p:ext uri="{BB962C8B-B14F-4D97-AF65-F5344CB8AC3E}">
        <p14:creationId xmlns:p14="http://schemas.microsoft.com/office/powerpoint/2010/main" val="3753106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20</a:t>
            </a:fld>
            <a:endParaRPr lang="en-US" altLang="zh-TW" dirty="0"/>
          </a:p>
        </p:txBody>
      </p:sp>
    </p:spTree>
    <p:extLst>
      <p:ext uri="{BB962C8B-B14F-4D97-AF65-F5344CB8AC3E}">
        <p14:creationId xmlns:p14="http://schemas.microsoft.com/office/powerpoint/2010/main" val="1721174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1</a:t>
            </a:fld>
            <a:endParaRPr lang="en-US" altLang="zh-TW" dirty="0"/>
          </a:p>
        </p:txBody>
      </p:sp>
    </p:spTree>
    <p:extLst>
      <p:ext uri="{BB962C8B-B14F-4D97-AF65-F5344CB8AC3E}">
        <p14:creationId xmlns:p14="http://schemas.microsoft.com/office/powerpoint/2010/main" val="4215115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21</a:t>
            </a:fld>
            <a:endParaRPr lang="en-US" altLang="zh-TW" dirty="0"/>
          </a:p>
        </p:txBody>
      </p:sp>
    </p:spTree>
    <p:extLst>
      <p:ext uri="{BB962C8B-B14F-4D97-AF65-F5344CB8AC3E}">
        <p14:creationId xmlns:p14="http://schemas.microsoft.com/office/powerpoint/2010/main" val="1185995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22</a:t>
            </a:fld>
            <a:endParaRPr lang="en-US" altLang="zh-TW" dirty="0"/>
          </a:p>
        </p:txBody>
      </p:sp>
    </p:spTree>
    <p:extLst>
      <p:ext uri="{BB962C8B-B14F-4D97-AF65-F5344CB8AC3E}">
        <p14:creationId xmlns:p14="http://schemas.microsoft.com/office/powerpoint/2010/main" val="842811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23</a:t>
            </a:fld>
            <a:endParaRPr lang="en-US" altLang="zh-TW" dirty="0"/>
          </a:p>
        </p:txBody>
      </p:sp>
    </p:spTree>
    <p:extLst>
      <p:ext uri="{BB962C8B-B14F-4D97-AF65-F5344CB8AC3E}">
        <p14:creationId xmlns:p14="http://schemas.microsoft.com/office/powerpoint/2010/main" val="2953987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24</a:t>
            </a:fld>
            <a:endParaRPr lang="en-US" altLang="zh-TW" dirty="0"/>
          </a:p>
        </p:txBody>
      </p:sp>
    </p:spTree>
    <p:extLst>
      <p:ext uri="{BB962C8B-B14F-4D97-AF65-F5344CB8AC3E}">
        <p14:creationId xmlns:p14="http://schemas.microsoft.com/office/powerpoint/2010/main" val="4012850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25</a:t>
            </a:fld>
            <a:endParaRPr lang="en-US" altLang="zh-TW" dirty="0"/>
          </a:p>
        </p:txBody>
      </p:sp>
    </p:spTree>
    <p:extLst>
      <p:ext uri="{BB962C8B-B14F-4D97-AF65-F5344CB8AC3E}">
        <p14:creationId xmlns:p14="http://schemas.microsoft.com/office/powerpoint/2010/main" val="1826544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26</a:t>
            </a:fld>
            <a:endParaRPr lang="en-US" altLang="zh-TW" dirty="0"/>
          </a:p>
        </p:txBody>
      </p:sp>
    </p:spTree>
    <p:extLst>
      <p:ext uri="{BB962C8B-B14F-4D97-AF65-F5344CB8AC3E}">
        <p14:creationId xmlns:p14="http://schemas.microsoft.com/office/powerpoint/2010/main" val="5825139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27</a:t>
            </a:fld>
            <a:endParaRPr lang="en-US" altLang="zh-TW" dirty="0"/>
          </a:p>
        </p:txBody>
      </p:sp>
    </p:spTree>
    <p:extLst>
      <p:ext uri="{BB962C8B-B14F-4D97-AF65-F5344CB8AC3E}">
        <p14:creationId xmlns:p14="http://schemas.microsoft.com/office/powerpoint/2010/main" val="2714236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28</a:t>
            </a:fld>
            <a:endParaRPr lang="en-US" altLang="zh-TW" dirty="0"/>
          </a:p>
        </p:txBody>
      </p:sp>
    </p:spTree>
    <p:extLst>
      <p:ext uri="{BB962C8B-B14F-4D97-AF65-F5344CB8AC3E}">
        <p14:creationId xmlns:p14="http://schemas.microsoft.com/office/powerpoint/2010/main" val="313319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29</a:t>
            </a:fld>
            <a:endParaRPr lang="en-US" altLang="zh-TW" dirty="0"/>
          </a:p>
        </p:txBody>
      </p:sp>
    </p:spTree>
    <p:extLst>
      <p:ext uri="{BB962C8B-B14F-4D97-AF65-F5344CB8AC3E}">
        <p14:creationId xmlns:p14="http://schemas.microsoft.com/office/powerpoint/2010/main" val="2495533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30</a:t>
            </a:fld>
            <a:endParaRPr lang="en-US" altLang="zh-TW" dirty="0"/>
          </a:p>
        </p:txBody>
      </p:sp>
    </p:spTree>
    <p:extLst>
      <p:ext uri="{BB962C8B-B14F-4D97-AF65-F5344CB8AC3E}">
        <p14:creationId xmlns:p14="http://schemas.microsoft.com/office/powerpoint/2010/main" val="282027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2</a:t>
            </a:fld>
            <a:endParaRPr lang="en-US" altLang="zh-TW" dirty="0"/>
          </a:p>
        </p:txBody>
      </p:sp>
    </p:spTree>
    <p:extLst>
      <p:ext uri="{BB962C8B-B14F-4D97-AF65-F5344CB8AC3E}">
        <p14:creationId xmlns:p14="http://schemas.microsoft.com/office/powerpoint/2010/main" val="1107638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31</a:t>
            </a:fld>
            <a:endParaRPr lang="en-US" altLang="zh-TW" dirty="0"/>
          </a:p>
        </p:txBody>
      </p:sp>
    </p:spTree>
    <p:extLst>
      <p:ext uri="{BB962C8B-B14F-4D97-AF65-F5344CB8AC3E}">
        <p14:creationId xmlns:p14="http://schemas.microsoft.com/office/powerpoint/2010/main" val="4941570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32</a:t>
            </a:fld>
            <a:endParaRPr lang="en-US" altLang="zh-TW" dirty="0"/>
          </a:p>
        </p:txBody>
      </p:sp>
    </p:spTree>
    <p:extLst>
      <p:ext uri="{BB962C8B-B14F-4D97-AF65-F5344CB8AC3E}">
        <p14:creationId xmlns:p14="http://schemas.microsoft.com/office/powerpoint/2010/main" val="3228799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33</a:t>
            </a:fld>
            <a:endParaRPr lang="en-US" altLang="zh-TW" dirty="0"/>
          </a:p>
        </p:txBody>
      </p:sp>
    </p:spTree>
    <p:extLst>
      <p:ext uri="{BB962C8B-B14F-4D97-AF65-F5344CB8AC3E}">
        <p14:creationId xmlns:p14="http://schemas.microsoft.com/office/powerpoint/2010/main" val="1106907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34</a:t>
            </a:fld>
            <a:endParaRPr lang="en-US" altLang="zh-TW" dirty="0"/>
          </a:p>
        </p:txBody>
      </p:sp>
    </p:spTree>
    <p:extLst>
      <p:ext uri="{BB962C8B-B14F-4D97-AF65-F5344CB8AC3E}">
        <p14:creationId xmlns:p14="http://schemas.microsoft.com/office/powerpoint/2010/main" val="28534087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35</a:t>
            </a:fld>
            <a:endParaRPr lang="en-US" altLang="zh-TW" dirty="0"/>
          </a:p>
        </p:txBody>
      </p:sp>
    </p:spTree>
    <p:extLst>
      <p:ext uri="{BB962C8B-B14F-4D97-AF65-F5344CB8AC3E}">
        <p14:creationId xmlns:p14="http://schemas.microsoft.com/office/powerpoint/2010/main" val="1106006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3</a:t>
            </a:fld>
            <a:endParaRPr lang="en-US" altLang="zh-TW" dirty="0"/>
          </a:p>
        </p:txBody>
      </p:sp>
    </p:spTree>
    <p:extLst>
      <p:ext uri="{BB962C8B-B14F-4D97-AF65-F5344CB8AC3E}">
        <p14:creationId xmlns:p14="http://schemas.microsoft.com/office/powerpoint/2010/main" val="352406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4</a:t>
            </a:fld>
            <a:endParaRPr lang="en-US" altLang="zh-TW" dirty="0"/>
          </a:p>
        </p:txBody>
      </p:sp>
    </p:spTree>
    <p:extLst>
      <p:ext uri="{BB962C8B-B14F-4D97-AF65-F5344CB8AC3E}">
        <p14:creationId xmlns:p14="http://schemas.microsoft.com/office/powerpoint/2010/main" val="937041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5</a:t>
            </a:fld>
            <a:endParaRPr lang="en-US" altLang="zh-TW" dirty="0"/>
          </a:p>
        </p:txBody>
      </p:sp>
    </p:spTree>
    <p:extLst>
      <p:ext uri="{BB962C8B-B14F-4D97-AF65-F5344CB8AC3E}">
        <p14:creationId xmlns:p14="http://schemas.microsoft.com/office/powerpoint/2010/main" val="255054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6</a:t>
            </a:fld>
            <a:endParaRPr lang="en-US" altLang="zh-TW" dirty="0"/>
          </a:p>
        </p:txBody>
      </p:sp>
    </p:spTree>
    <p:extLst>
      <p:ext uri="{BB962C8B-B14F-4D97-AF65-F5344CB8AC3E}">
        <p14:creationId xmlns:p14="http://schemas.microsoft.com/office/powerpoint/2010/main" val="2659847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7</a:t>
            </a:fld>
            <a:endParaRPr lang="en-US" altLang="zh-TW" dirty="0"/>
          </a:p>
        </p:txBody>
      </p:sp>
    </p:spTree>
    <p:extLst>
      <p:ext uri="{BB962C8B-B14F-4D97-AF65-F5344CB8AC3E}">
        <p14:creationId xmlns:p14="http://schemas.microsoft.com/office/powerpoint/2010/main" val="1723464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PR"/>
          </a:p>
        </p:txBody>
      </p:sp>
      <p:sp>
        <p:nvSpPr>
          <p:cNvPr id="4" name="Slide Number Placeholder 3"/>
          <p:cNvSpPr>
            <a:spLocks noGrp="1"/>
          </p:cNvSpPr>
          <p:nvPr>
            <p:ph type="sldNum" sz="quarter" idx="10"/>
          </p:nvPr>
        </p:nvSpPr>
        <p:spPr/>
        <p:txBody>
          <a:bodyPr/>
          <a:lstStyle/>
          <a:p>
            <a:fld id="{419C2E00-8EF9-FB40-B399-68F3A3DCC931}" type="slidenum">
              <a:rPr lang="zh-TW" altLang="en-US" smtClean="0"/>
              <a:pPr/>
              <a:t>10</a:t>
            </a:fld>
            <a:endParaRPr lang="en-US" altLang="zh-TW" dirty="0"/>
          </a:p>
        </p:txBody>
      </p:sp>
    </p:spTree>
    <p:extLst>
      <p:ext uri="{BB962C8B-B14F-4D97-AF65-F5344CB8AC3E}">
        <p14:creationId xmlns:p14="http://schemas.microsoft.com/office/powerpoint/2010/main" val="3885150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2.jpeg"/><Relationship Id="rId5" Type="http://schemas.openxmlformats.org/officeDocument/2006/relationships/slideMaster" Target="../slideMasters/slideMaster2.xml"/><Relationship Id="rId4"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ltGray">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FCD99AD-8E08-4049-8CE4-D6848C2F2A1A}" type="slidenum">
              <a:rPr lang="zh-TW" altLang="en-US"/>
              <a:pPr/>
              <a:t>‹#›</a:t>
            </a:fld>
            <a:endParaRPr lang="en-US" altLang="zh-TW" dirty="0"/>
          </a:p>
        </p:txBody>
      </p:sp>
    </p:spTree>
    <p:extLst>
      <p:ext uri="{BB962C8B-B14F-4D97-AF65-F5344CB8AC3E}">
        <p14:creationId xmlns:p14="http://schemas.microsoft.com/office/powerpoint/2010/main" val="18480352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0"/>
            <a:ext cx="2295525" cy="66119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9100" y="0"/>
            <a:ext cx="6738938" cy="66119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0CF125C-6564-CB4C-80C6-7ED3DA8FBBE5}" type="slidenum">
              <a:rPr lang="zh-TW" altLang="en-US"/>
              <a:pPr/>
              <a:t>‹#›</a:t>
            </a:fld>
            <a:endParaRPr lang="en-US" altLang="zh-TW" dirty="0"/>
          </a:p>
        </p:txBody>
      </p:sp>
    </p:spTree>
    <p:extLst>
      <p:ext uri="{BB962C8B-B14F-4D97-AF65-F5344CB8AC3E}">
        <p14:creationId xmlns:p14="http://schemas.microsoft.com/office/powerpoint/2010/main" val="41277609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solidFill>
          <a:schemeClr val="bg1"/>
        </a:solidFill>
        <a:effectLst/>
      </p:bgPr>
    </p:bg>
    <p:spTree>
      <p:nvGrpSpPr>
        <p:cNvPr id="1" name=""/>
        <p:cNvGrpSpPr/>
        <p:nvPr/>
      </p:nvGrpSpPr>
      <p:grpSpPr>
        <a:xfrm>
          <a:off x="0" y="0"/>
          <a:ext cx="0" cy="0"/>
          <a:chOff x="0" y="0"/>
          <a:chExt cx="0" cy="0"/>
        </a:xfrm>
      </p:grpSpPr>
      <p:sp>
        <p:nvSpPr>
          <p:cNvPr id="1145858" name="DIVIDER TITLE"/>
          <p:cNvSpPr>
            <a:spLocks noGrp="1" noChangeArrowheads="1"/>
          </p:cNvSpPr>
          <p:nvPr>
            <p:ph type="subTitle" idx="1"/>
            <p:custDataLst>
              <p:tags r:id="rId1"/>
            </p:custDataLst>
          </p:nvPr>
        </p:nvSpPr>
        <p:spPr bwMode="black">
          <a:xfrm>
            <a:off x="428625" y="2933700"/>
            <a:ext cx="9186863" cy="1928813"/>
          </a:xfrm>
        </p:spPr>
        <p:txBody>
          <a:bodyPr tIns="45720" bIns="45720"/>
          <a:lstStyle>
            <a:lvl1pPr>
              <a:spcBef>
                <a:spcPct val="0"/>
              </a:spcBef>
              <a:buSzTx/>
              <a:defRPr sz="2400">
                <a:latin typeface="UBSHeadline" charset="0"/>
              </a:defRPr>
            </a:lvl1pPr>
          </a:lstStyle>
          <a:p>
            <a:pPr lvl="0"/>
            <a:r>
              <a:rPr lang="en-US" altLang="zh-TW" noProof="0"/>
              <a:t>Click to edit Section / Appendix title</a:t>
            </a:r>
          </a:p>
        </p:txBody>
      </p:sp>
      <p:sp>
        <p:nvSpPr>
          <p:cNvPr id="1145859" name="BLUE LINE"/>
          <p:cNvSpPr>
            <a:spLocks noChangeShapeType="1"/>
          </p:cNvSpPr>
          <p:nvPr>
            <p:custDataLst>
              <p:tags r:id="rId2"/>
            </p:custDataLst>
          </p:nvPr>
        </p:nvSpPr>
        <p:spPr bwMode="black">
          <a:xfrm>
            <a:off x="419100" y="2805113"/>
            <a:ext cx="9186863"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74998"/>
                    </a:schemeClr>
                  </a:outerShdw>
                </a:effectLst>
              </a14:hiddenEffects>
            </a:ext>
          </a:extLst>
        </p:spPr>
        <p:txBody>
          <a:bodyPr wrap="none" lIns="0" tIns="0" rIns="0" bIns="0" anchor="ctr"/>
          <a:lstStyle/>
          <a:p>
            <a:endParaRPr lang="en-US" dirty="0">
              <a:cs typeface="Century Gothic" charset="0"/>
            </a:endParaRPr>
          </a:p>
        </p:txBody>
      </p:sp>
      <p:pic>
        <p:nvPicPr>
          <p:cNvPr id="1145860" name="Picture 4" descr="urgbx1"/>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a:ext>
            </a:extLst>
          </a:blip>
          <a:srcRect/>
          <a:stretch>
            <a:fillRect/>
          </a:stretch>
        </p:blipFill>
        <p:spPr bwMode="auto">
          <a:xfrm>
            <a:off x="419100" y="6989763"/>
            <a:ext cx="665163"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pic>
      <p:sp>
        <p:nvSpPr>
          <p:cNvPr id="1145861" name="DIVIDER NUMBER"/>
          <p:cNvSpPr>
            <a:spLocks noGrp="1" noChangeArrowheads="1"/>
          </p:cNvSpPr>
          <p:nvPr>
            <p:ph type="ctrTitle"/>
            <p:custDataLst>
              <p:tags r:id="rId4"/>
            </p:custDataLst>
          </p:nvPr>
        </p:nvSpPr>
        <p:spPr>
          <a:xfrm>
            <a:off x="428625" y="1058863"/>
            <a:ext cx="9186863" cy="1617662"/>
          </a:xfrm>
          <a:extLst>
            <a:ext uri="{909E8E84-426E-40DD-AFC4-6F175D3DCCD1}">
              <a14:hiddenFill xmlns:a14="http://schemas.microsoft.com/office/drawing/2010/main">
                <a:solidFill>
                  <a:srgbClr val="2D5195"/>
                </a:solidFill>
              </a14:hiddenFill>
            </a:ext>
          </a:extLst>
        </p:spPr>
        <p:txBody>
          <a:bodyPr tIns="45720" bIns="45720"/>
          <a:lstStyle>
            <a:lvl1pPr>
              <a:lnSpc>
                <a:spcPct val="115000"/>
              </a:lnSpc>
              <a:defRPr sz="2000">
                <a:solidFill>
                  <a:srgbClr val="E60000"/>
                </a:solidFill>
                <a:latin typeface="Century Gothic" charset="0"/>
              </a:defRPr>
            </a:lvl1pPr>
          </a:lstStyle>
          <a:p>
            <a:pPr lvl="0"/>
            <a:r>
              <a:rPr lang="en-US" altLang="zh-TW" noProof="0" dirty="0"/>
              <a:t>Click to edit Section / Appendix number</a:t>
            </a:r>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8B58EC8-DBC9-404E-B887-5FAEA38735B3}" type="slidenum">
              <a:rPr lang="zh-TW" altLang="en-US"/>
              <a:pPr/>
              <a:t>‹#›</a:t>
            </a:fld>
            <a:endParaRPr lang="en-US" altLang="zh-TW" dirty="0"/>
          </a:p>
        </p:txBody>
      </p:sp>
    </p:spTree>
    <p:extLst>
      <p:ext uri="{BB962C8B-B14F-4D97-AF65-F5344CB8AC3E}">
        <p14:creationId xmlns:p14="http://schemas.microsoft.com/office/powerpoint/2010/main" val="1827336327"/>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881188"/>
            <a:ext cx="8675688" cy="3136900"/>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85800" y="5048250"/>
            <a:ext cx="8675688" cy="16510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74B9352-B21A-CE44-9FDA-B035E7EE199C}" type="slidenum">
              <a:rPr lang="zh-TW" altLang="en-US"/>
              <a:pPr/>
              <a:t>‹#›</a:t>
            </a:fld>
            <a:endParaRPr lang="en-US" altLang="zh-TW" dirty="0"/>
          </a:p>
        </p:txBody>
      </p:sp>
    </p:spTree>
    <p:extLst>
      <p:ext uri="{BB962C8B-B14F-4D97-AF65-F5344CB8AC3E}">
        <p14:creationId xmlns:p14="http://schemas.microsoft.com/office/powerpoint/2010/main" val="572660336"/>
      </p:ext>
    </p:extLst>
  </p:cSld>
  <p:clrMapOvr>
    <a:masterClrMapping/>
  </p:clrMapOvr>
  <p:transition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9100" y="1681163"/>
            <a:ext cx="3716338" cy="4954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87838" y="1681163"/>
            <a:ext cx="3717925" cy="4954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8548022E-EBF6-A34C-A90C-6859CBDEA119}" type="slidenum">
              <a:rPr lang="zh-TW" altLang="en-US"/>
              <a:pPr/>
              <a:t>‹#›</a:t>
            </a:fld>
            <a:endParaRPr lang="en-US" altLang="zh-TW" dirty="0"/>
          </a:p>
        </p:txBody>
      </p:sp>
    </p:spTree>
    <p:extLst>
      <p:ext uri="{BB962C8B-B14F-4D97-AF65-F5344CB8AC3E}">
        <p14:creationId xmlns:p14="http://schemas.microsoft.com/office/powerpoint/2010/main" val="1159126505"/>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01638"/>
            <a:ext cx="8675688" cy="1458912"/>
          </a:xfrm>
        </p:spPr>
        <p:txBody>
          <a:bodyPr/>
          <a:lstStyle/>
          <a:p>
            <a:r>
              <a:rPr lang="en-US"/>
              <a:t>Click to edit Master title style</a:t>
            </a:r>
          </a:p>
        </p:txBody>
      </p:sp>
      <p:sp>
        <p:nvSpPr>
          <p:cNvPr id="3" name="Text Placeholder 2"/>
          <p:cNvSpPr>
            <a:spLocks noGrp="1"/>
          </p:cNvSpPr>
          <p:nvPr>
            <p:ph type="body" idx="1"/>
          </p:nvPr>
        </p:nvSpPr>
        <p:spPr>
          <a:xfrm>
            <a:off x="692150" y="1849438"/>
            <a:ext cx="4256088" cy="906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755900"/>
            <a:ext cx="4256088" cy="405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849438"/>
            <a:ext cx="4275138" cy="906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755900"/>
            <a:ext cx="4275138" cy="405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8066A105-F1E6-7E4E-B416-13C80CB9D5EF}" type="slidenum">
              <a:rPr lang="zh-TW" altLang="en-US"/>
              <a:pPr/>
              <a:t>‹#›</a:t>
            </a:fld>
            <a:endParaRPr lang="en-US" altLang="zh-TW" dirty="0"/>
          </a:p>
        </p:txBody>
      </p:sp>
    </p:spTree>
    <p:extLst>
      <p:ext uri="{BB962C8B-B14F-4D97-AF65-F5344CB8AC3E}">
        <p14:creationId xmlns:p14="http://schemas.microsoft.com/office/powerpoint/2010/main" val="805750846"/>
      </p:ext>
    </p:extLst>
  </p:cSld>
  <p:clrMapOvr>
    <a:masterClrMapping/>
  </p:clrMapOvr>
  <p:transition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6D6C13F-BB5C-8648-896C-D423B8271D71}" type="slidenum">
              <a:rPr lang="zh-TW" altLang="en-US"/>
              <a:pPr/>
              <a:t>‹#›</a:t>
            </a:fld>
            <a:endParaRPr lang="en-US" altLang="zh-TW" dirty="0"/>
          </a:p>
        </p:txBody>
      </p:sp>
    </p:spTree>
    <p:extLst>
      <p:ext uri="{BB962C8B-B14F-4D97-AF65-F5344CB8AC3E}">
        <p14:creationId xmlns:p14="http://schemas.microsoft.com/office/powerpoint/2010/main" val="1632621729"/>
      </p:ext>
    </p:extLst>
  </p:cSld>
  <p:clrMapOvr>
    <a:masterClrMapping/>
  </p:clrMapOvr>
  <p:transition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1BECB31-9959-1E43-B96D-2914E0DCB066}" type="slidenum">
              <a:rPr lang="zh-TW" altLang="en-US"/>
              <a:pPr/>
              <a:t>‹#›</a:t>
            </a:fld>
            <a:endParaRPr lang="en-US" altLang="zh-TW" dirty="0"/>
          </a:p>
        </p:txBody>
      </p:sp>
    </p:spTree>
    <p:extLst>
      <p:ext uri="{BB962C8B-B14F-4D97-AF65-F5344CB8AC3E}">
        <p14:creationId xmlns:p14="http://schemas.microsoft.com/office/powerpoint/2010/main" val="1100661313"/>
      </p:ext>
    </p:extLst>
  </p:cSld>
  <p:clrMapOvr>
    <a:masterClrMapping/>
  </p:clrMapOvr>
  <p:transition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03238"/>
            <a:ext cx="3244850" cy="1760537"/>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4276725" y="1085850"/>
            <a:ext cx="5091113" cy="5360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263775"/>
            <a:ext cx="3244850" cy="4192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8111928E-709D-C54D-8921-B3CD66663CE2}" type="slidenum">
              <a:rPr lang="zh-TW" altLang="en-US"/>
              <a:pPr/>
              <a:t>‹#›</a:t>
            </a:fld>
            <a:endParaRPr lang="en-US" altLang="zh-TW" dirty="0"/>
          </a:p>
        </p:txBody>
      </p:sp>
    </p:spTree>
    <p:extLst>
      <p:ext uri="{BB962C8B-B14F-4D97-AF65-F5344CB8AC3E}">
        <p14:creationId xmlns:p14="http://schemas.microsoft.com/office/powerpoint/2010/main" val="1433925857"/>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11A8585A-6AEF-9E4F-BD6D-23DCEA75808B}" type="slidenum">
              <a:rPr lang="zh-TW" altLang="en-US"/>
              <a:pPr/>
              <a:t>‹#›</a:t>
            </a:fld>
            <a:endParaRPr lang="en-US" altLang="zh-TW" dirty="0"/>
          </a:p>
        </p:txBody>
      </p:sp>
    </p:spTree>
    <p:extLst>
      <p:ext uri="{BB962C8B-B14F-4D97-AF65-F5344CB8AC3E}">
        <p14:creationId xmlns:p14="http://schemas.microsoft.com/office/powerpoint/2010/main" val="1914544919"/>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03238"/>
            <a:ext cx="3244850" cy="1760537"/>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4276725" y="1085850"/>
            <a:ext cx="5091113" cy="53609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92150" y="2263775"/>
            <a:ext cx="3244850" cy="4192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46855FA-1A60-2546-AF17-8C3188C442F9}" type="slidenum">
              <a:rPr lang="zh-TW" altLang="en-US"/>
              <a:pPr/>
              <a:t>‹#›</a:t>
            </a:fld>
            <a:endParaRPr lang="en-US" altLang="zh-TW" dirty="0"/>
          </a:p>
        </p:txBody>
      </p:sp>
    </p:spTree>
    <p:extLst>
      <p:ext uri="{BB962C8B-B14F-4D97-AF65-F5344CB8AC3E}">
        <p14:creationId xmlns:p14="http://schemas.microsoft.com/office/powerpoint/2010/main" val="1141616124"/>
      </p:ext>
    </p:extLst>
  </p:cSld>
  <p:clrMapOvr>
    <a:masterClrMapping/>
  </p:clrMapOvr>
  <p:transition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47468EE-412E-2349-9419-DBAE04563A01}" type="slidenum">
              <a:rPr lang="zh-TW" altLang="en-US"/>
              <a:pPr/>
              <a:t>‹#›</a:t>
            </a:fld>
            <a:endParaRPr lang="en-US" altLang="zh-TW" dirty="0"/>
          </a:p>
        </p:txBody>
      </p:sp>
    </p:spTree>
    <p:extLst>
      <p:ext uri="{BB962C8B-B14F-4D97-AF65-F5344CB8AC3E}">
        <p14:creationId xmlns:p14="http://schemas.microsoft.com/office/powerpoint/2010/main" val="84353895"/>
      </p:ext>
    </p:extLst>
  </p:cSld>
  <p:clrMapOvr>
    <a:masterClrMapping/>
  </p:clrMapOvr>
  <p:transition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0"/>
            <a:ext cx="2295525" cy="6635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9100" y="0"/>
            <a:ext cx="6738938" cy="6635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DC39EEA-8043-6E40-9D53-C02A6200459C}" type="slidenum">
              <a:rPr lang="zh-TW" altLang="en-US"/>
              <a:pPr/>
              <a:t>‹#›</a:t>
            </a:fld>
            <a:endParaRPr lang="en-US" altLang="zh-TW" dirty="0"/>
          </a:p>
        </p:txBody>
      </p:sp>
    </p:spTree>
    <p:extLst>
      <p:ext uri="{BB962C8B-B14F-4D97-AF65-F5344CB8AC3E}">
        <p14:creationId xmlns:p14="http://schemas.microsoft.com/office/powerpoint/2010/main" val="939819582"/>
      </p:ext>
    </p:extLst>
  </p:cSld>
  <p:clrMapOvr>
    <a:masterClrMapping/>
  </p:clrMapOvr>
  <p:transition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solidFill>
          <a:schemeClr val="bg1"/>
        </a:solidFill>
        <a:effectLst/>
      </p:bgPr>
    </p:bg>
    <p:spTree>
      <p:nvGrpSpPr>
        <p:cNvPr id="1" name=""/>
        <p:cNvGrpSpPr/>
        <p:nvPr/>
      </p:nvGrpSpPr>
      <p:grpSpPr>
        <a:xfrm>
          <a:off x="0" y="0"/>
          <a:ext cx="0" cy="0"/>
          <a:chOff x="0" y="0"/>
          <a:chExt cx="0" cy="0"/>
        </a:xfrm>
      </p:grpSpPr>
      <p:sp>
        <p:nvSpPr>
          <p:cNvPr id="1227778" name="DIVIDER NUMBER"/>
          <p:cNvSpPr>
            <a:spLocks noGrp="1" noChangeArrowheads="1"/>
          </p:cNvSpPr>
          <p:nvPr>
            <p:ph type="ctrTitle"/>
            <p:custDataLst>
              <p:tags r:id="rId1"/>
            </p:custDataLst>
          </p:nvPr>
        </p:nvSpPr>
        <p:spPr>
          <a:xfrm>
            <a:off x="428625" y="1058863"/>
            <a:ext cx="9186863" cy="1617662"/>
          </a:xfrm>
          <a:extLst>
            <a:ext uri="{909E8E84-426E-40DD-AFC4-6F175D3DCCD1}">
              <a14:hiddenFill xmlns:a14="http://schemas.microsoft.com/office/drawing/2010/main">
                <a:solidFill>
                  <a:srgbClr val="2D5195"/>
                </a:solidFill>
              </a14:hiddenFill>
            </a:ext>
          </a:extLst>
        </p:spPr>
        <p:txBody>
          <a:bodyPr tIns="45720" bIns="45720"/>
          <a:lstStyle>
            <a:lvl1pPr>
              <a:lnSpc>
                <a:spcPct val="115000"/>
              </a:lnSpc>
              <a:defRPr sz="1600">
                <a:solidFill>
                  <a:srgbClr val="E60000"/>
                </a:solidFill>
                <a:latin typeface="Century Gothic" charset="0"/>
              </a:defRPr>
            </a:lvl1pPr>
          </a:lstStyle>
          <a:p>
            <a:pPr lvl="0"/>
            <a:r>
              <a:rPr lang="en-US" altLang="zh-TW" noProof="0" dirty="0"/>
              <a:t>Click to edit Section / Appendix number</a:t>
            </a:r>
          </a:p>
        </p:txBody>
      </p:sp>
      <p:sp>
        <p:nvSpPr>
          <p:cNvPr id="1227779" name="DIVIDER TITLE"/>
          <p:cNvSpPr>
            <a:spLocks noGrp="1" noChangeArrowheads="1"/>
          </p:cNvSpPr>
          <p:nvPr>
            <p:ph type="subTitle" idx="1"/>
            <p:custDataLst>
              <p:tags r:id="rId2"/>
            </p:custDataLst>
          </p:nvPr>
        </p:nvSpPr>
        <p:spPr bwMode="black">
          <a:xfrm>
            <a:off x="428625" y="2933700"/>
            <a:ext cx="9186863" cy="1928813"/>
          </a:xfrm>
        </p:spPr>
        <p:txBody>
          <a:bodyPr tIns="45720" bIns="45720"/>
          <a:lstStyle>
            <a:lvl1pPr>
              <a:spcBef>
                <a:spcPct val="0"/>
              </a:spcBef>
              <a:buSzTx/>
              <a:defRPr sz="2400">
                <a:latin typeface="UBSHeadline" charset="0"/>
              </a:defRPr>
            </a:lvl1pPr>
          </a:lstStyle>
          <a:p>
            <a:pPr lvl="0"/>
            <a:r>
              <a:rPr lang="en-US" altLang="zh-TW" noProof="0"/>
              <a:t>Click to edit Section / Appendix title</a:t>
            </a:r>
          </a:p>
        </p:txBody>
      </p:sp>
      <p:sp>
        <p:nvSpPr>
          <p:cNvPr id="1227780" name="BLUE LINE"/>
          <p:cNvSpPr>
            <a:spLocks noChangeShapeType="1"/>
          </p:cNvSpPr>
          <p:nvPr>
            <p:custDataLst>
              <p:tags r:id="rId3"/>
            </p:custDataLst>
          </p:nvPr>
        </p:nvSpPr>
        <p:spPr bwMode="black">
          <a:xfrm>
            <a:off x="419100" y="2805113"/>
            <a:ext cx="9186863" cy="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17961" dir="2700000" algn="ctr" rotWithShape="0">
                    <a:schemeClr val="tx1">
                      <a:gamma/>
                      <a:shade val="60000"/>
                      <a:invGamma/>
                      <a:alpha val="74998"/>
                    </a:schemeClr>
                  </a:outerShdw>
                </a:effectLst>
              </a14:hiddenEffects>
            </a:ext>
          </a:extLst>
        </p:spPr>
        <p:txBody>
          <a:bodyPr wrap="none" lIns="0" tIns="0" rIns="0" bIns="0" anchor="ctr"/>
          <a:lstStyle/>
          <a:p>
            <a:endParaRPr lang="en-US" dirty="0">
              <a:cs typeface="Century Gothic" charset="0"/>
            </a:endParaRPr>
          </a:p>
        </p:txBody>
      </p:sp>
      <p:pic>
        <p:nvPicPr>
          <p:cNvPr id="1227781" name="Picture 5" descr="urgbx1"/>
          <p:cNvPicPr>
            <a:picLocks noChangeAspect="1" noChangeArrowheads="1"/>
          </p:cNvPicPr>
          <p:nvPr userDrawn="1">
            <p:custDataLst>
              <p:tags r:id="rId4"/>
            </p:custDataLst>
          </p:nvPr>
        </p:nvPicPr>
        <p:blipFill>
          <a:blip r:embed="rId6" cstate="print">
            <a:extLst>
              <a:ext uri="{28A0092B-C50C-407E-A947-70E740481C1C}">
                <a14:useLocalDpi xmlns:a14="http://schemas.microsoft.com/office/drawing/2010/main"/>
              </a:ext>
            </a:extLst>
          </a:blip>
          <a:srcRect/>
          <a:stretch>
            <a:fillRect/>
          </a:stretch>
        </p:blipFill>
        <p:spPr bwMode="auto">
          <a:xfrm>
            <a:off x="419100" y="6989763"/>
            <a:ext cx="665163"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pic>
    </p:spTree>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5856DE0-42BC-8D48-8CDD-39B9C2B086AD}" type="slidenum">
              <a:rPr lang="zh-TW" altLang="en-US"/>
              <a:pPr/>
              <a:t>‹#›</a:t>
            </a:fld>
            <a:endParaRPr lang="en-US" altLang="zh-TW" dirty="0"/>
          </a:p>
        </p:txBody>
      </p:sp>
    </p:spTree>
    <p:extLst>
      <p:ext uri="{BB962C8B-B14F-4D97-AF65-F5344CB8AC3E}">
        <p14:creationId xmlns:p14="http://schemas.microsoft.com/office/powerpoint/2010/main" val="2001100545"/>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881188"/>
            <a:ext cx="8675688" cy="3136900"/>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85800" y="5048250"/>
            <a:ext cx="8675688" cy="16510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3CEA05C6-1596-6D40-BC3C-D521A49754B1}" type="slidenum">
              <a:rPr lang="zh-TW" altLang="en-US"/>
              <a:pPr/>
              <a:t>‹#›</a:t>
            </a:fld>
            <a:endParaRPr lang="en-US" altLang="zh-TW" dirty="0"/>
          </a:p>
        </p:txBody>
      </p:sp>
    </p:spTree>
    <p:extLst>
      <p:ext uri="{BB962C8B-B14F-4D97-AF65-F5344CB8AC3E}">
        <p14:creationId xmlns:p14="http://schemas.microsoft.com/office/powerpoint/2010/main" val="1998898814"/>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9100" y="1681163"/>
            <a:ext cx="3716338" cy="4954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87838" y="1681163"/>
            <a:ext cx="3717925" cy="4954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B1551B84-8650-7446-BB2D-A127E3CC45ED}" type="slidenum">
              <a:rPr lang="zh-TW" altLang="en-US"/>
              <a:pPr/>
              <a:t>‹#›</a:t>
            </a:fld>
            <a:endParaRPr lang="en-US" altLang="zh-TW" dirty="0"/>
          </a:p>
        </p:txBody>
      </p:sp>
    </p:spTree>
    <p:extLst>
      <p:ext uri="{BB962C8B-B14F-4D97-AF65-F5344CB8AC3E}">
        <p14:creationId xmlns:p14="http://schemas.microsoft.com/office/powerpoint/2010/main" val="1548233367"/>
      </p:ext>
    </p:extLst>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01638"/>
            <a:ext cx="8675688" cy="1458912"/>
          </a:xfrm>
        </p:spPr>
        <p:txBody>
          <a:bodyPr/>
          <a:lstStyle/>
          <a:p>
            <a:r>
              <a:rPr lang="en-US"/>
              <a:t>Click to edit Master title style</a:t>
            </a:r>
          </a:p>
        </p:txBody>
      </p:sp>
      <p:sp>
        <p:nvSpPr>
          <p:cNvPr id="3" name="Text Placeholder 2"/>
          <p:cNvSpPr>
            <a:spLocks noGrp="1"/>
          </p:cNvSpPr>
          <p:nvPr>
            <p:ph type="body" idx="1"/>
          </p:nvPr>
        </p:nvSpPr>
        <p:spPr>
          <a:xfrm>
            <a:off x="692150" y="1849438"/>
            <a:ext cx="4256088" cy="906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755900"/>
            <a:ext cx="4256088" cy="405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849438"/>
            <a:ext cx="4275138" cy="906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755900"/>
            <a:ext cx="4275138" cy="405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203ED19C-D5FF-CE4C-A917-7628C508A37C}" type="slidenum">
              <a:rPr lang="zh-TW" altLang="en-US"/>
              <a:pPr/>
              <a:t>‹#›</a:t>
            </a:fld>
            <a:endParaRPr lang="en-US" altLang="zh-TW" dirty="0"/>
          </a:p>
        </p:txBody>
      </p:sp>
    </p:spTree>
    <p:extLst>
      <p:ext uri="{BB962C8B-B14F-4D97-AF65-F5344CB8AC3E}">
        <p14:creationId xmlns:p14="http://schemas.microsoft.com/office/powerpoint/2010/main" val="610515434"/>
      </p:ext>
    </p:extLst>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5BA3536F-99F9-DC4C-9325-52CF882C19C8}" type="slidenum">
              <a:rPr lang="zh-TW" altLang="en-US"/>
              <a:pPr/>
              <a:t>‹#›</a:t>
            </a:fld>
            <a:endParaRPr lang="en-US" altLang="zh-TW" dirty="0"/>
          </a:p>
        </p:txBody>
      </p:sp>
    </p:spTree>
    <p:extLst>
      <p:ext uri="{BB962C8B-B14F-4D97-AF65-F5344CB8AC3E}">
        <p14:creationId xmlns:p14="http://schemas.microsoft.com/office/powerpoint/2010/main" val="1585990364"/>
      </p:ext>
    </p:extLst>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07C535FD-7952-8348-950A-113EB007C305}" type="slidenum">
              <a:rPr lang="zh-TW" altLang="en-US"/>
              <a:pPr/>
              <a:t>‹#›</a:t>
            </a:fld>
            <a:endParaRPr lang="en-US" altLang="zh-TW" dirty="0"/>
          </a:p>
        </p:txBody>
      </p:sp>
    </p:spTree>
    <p:extLst>
      <p:ext uri="{BB962C8B-B14F-4D97-AF65-F5344CB8AC3E}">
        <p14:creationId xmlns:p14="http://schemas.microsoft.com/office/powerpoint/2010/main" val="1374344043"/>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881188"/>
            <a:ext cx="8675688" cy="3136900"/>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85800" y="5048250"/>
            <a:ext cx="8675688" cy="16510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890112F-7440-F14A-8906-69A9BEE542D9}" type="slidenum">
              <a:rPr lang="zh-TW" altLang="en-US"/>
              <a:pPr/>
              <a:t>‹#›</a:t>
            </a:fld>
            <a:endParaRPr lang="en-US" altLang="zh-TW" dirty="0"/>
          </a:p>
        </p:txBody>
      </p:sp>
    </p:spTree>
    <p:extLst>
      <p:ext uri="{BB962C8B-B14F-4D97-AF65-F5344CB8AC3E}">
        <p14:creationId xmlns:p14="http://schemas.microsoft.com/office/powerpoint/2010/main" val="60841378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03238"/>
            <a:ext cx="3244850" cy="1760537"/>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4276725" y="1085850"/>
            <a:ext cx="5091113" cy="5360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263775"/>
            <a:ext cx="3244850" cy="4192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11A945EC-C315-954C-B9E8-8592CA3B16D6}" type="slidenum">
              <a:rPr lang="zh-TW" altLang="en-US"/>
              <a:pPr/>
              <a:t>‹#›</a:t>
            </a:fld>
            <a:endParaRPr lang="en-US" altLang="zh-TW" dirty="0"/>
          </a:p>
        </p:txBody>
      </p:sp>
    </p:spTree>
    <p:extLst>
      <p:ext uri="{BB962C8B-B14F-4D97-AF65-F5344CB8AC3E}">
        <p14:creationId xmlns:p14="http://schemas.microsoft.com/office/powerpoint/2010/main" val="760313750"/>
      </p:ext>
    </p:extLst>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03238"/>
            <a:ext cx="3244850" cy="1760537"/>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4276725" y="1085850"/>
            <a:ext cx="5091113" cy="53609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92150" y="2263775"/>
            <a:ext cx="3244850" cy="4192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1BF884E-FC56-2A41-ACC1-5EADEA6F4169}" type="slidenum">
              <a:rPr lang="zh-TW" altLang="en-US"/>
              <a:pPr/>
              <a:t>‹#›</a:t>
            </a:fld>
            <a:endParaRPr lang="en-US" altLang="zh-TW" dirty="0"/>
          </a:p>
        </p:txBody>
      </p:sp>
    </p:spTree>
    <p:extLst>
      <p:ext uri="{BB962C8B-B14F-4D97-AF65-F5344CB8AC3E}">
        <p14:creationId xmlns:p14="http://schemas.microsoft.com/office/powerpoint/2010/main" val="1477171087"/>
      </p:ext>
    </p:extLst>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242F1B4-4287-1741-A0CF-344875546462}" type="slidenum">
              <a:rPr lang="zh-TW" altLang="en-US"/>
              <a:pPr/>
              <a:t>‹#›</a:t>
            </a:fld>
            <a:endParaRPr lang="en-US" altLang="zh-TW" dirty="0"/>
          </a:p>
        </p:txBody>
      </p:sp>
    </p:spTree>
    <p:extLst>
      <p:ext uri="{BB962C8B-B14F-4D97-AF65-F5344CB8AC3E}">
        <p14:creationId xmlns:p14="http://schemas.microsoft.com/office/powerpoint/2010/main" val="356426808"/>
      </p:ext>
    </p:extLst>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10438" y="0"/>
            <a:ext cx="2295525" cy="6635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9100" y="0"/>
            <a:ext cx="6738938" cy="6635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4E53BF6-6EDF-0443-9C1A-41DEF7D02EB0}" type="slidenum">
              <a:rPr lang="zh-TW" altLang="en-US"/>
              <a:pPr/>
              <a:t>‹#›</a:t>
            </a:fld>
            <a:endParaRPr lang="en-US" altLang="zh-TW" dirty="0"/>
          </a:p>
        </p:txBody>
      </p:sp>
    </p:spTree>
    <p:extLst>
      <p:ext uri="{BB962C8B-B14F-4D97-AF65-F5344CB8AC3E}">
        <p14:creationId xmlns:p14="http://schemas.microsoft.com/office/powerpoint/2010/main" val="945117276"/>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9100" y="1681163"/>
            <a:ext cx="4516438" cy="4930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7938" y="1681163"/>
            <a:ext cx="4518025" cy="4930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6F468A34-FD3D-F94D-8A56-5CC87628A9E6}" type="slidenum">
              <a:rPr lang="zh-TW" altLang="en-US"/>
              <a:pPr/>
              <a:t>‹#›</a:t>
            </a:fld>
            <a:endParaRPr lang="en-US" altLang="zh-TW" dirty="0"/>
          </a:p>
        </p:txBody>
      </p:sp>
    </p:spTree>
    <p:extLst>
      <p:ext uri="{BB962C8B-B14F-4D97-AF65-F5344CB8AC3E}">
        <p14:creationId xmlns:p14="http://schemas.microsoft.com/office/powerpoint/2010/main" val="75689853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401638"/>
            <a:ext cx="8675688" cy="1458912"/>
          </a:xfrm>
        </p:spPr>
        <p:txBody>
          <a:bodyPr/>
          <a:lstStyle/>
          <a:p>
            <a:r>
              <a:rPr lang="en-US"/>
              <a:t>Click to edit Master title style</a:t>
            </a:r>
          </a:p>
        </p:txBody>
      </p:sp>
      <p:sp>
        <p:nvSpPr>
          <p:cNvPr id="3" name="Text Placeholder 2"/>
          <p:cNvSpPr>
            <a:spLocks noGrp="1"/>
          </p:cNvSpPr>
          <p:nvPr>
            <p:ph type="body" idx="1"/>
          </p:nvPr>
        </p:nvSpPr>
        <p:spPr>
          <a:xfrm>
            <a:off x="692150" y="1849438"/>
            <a:ext cx="4256088" cy="906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2150" y="2755900"/>
            <a:ext cx="4256088" cy="405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849438"/>
            <a:ext cx="4275138" cy="9064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2700" y="2755900"/>
            <a:ext cx="4275138" cy="405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6D30E9E-9CD4-024C-9F04-98424F26E863}" type="slidenum">
              <a:rPr lang="zh-TW" altLang="en-US"/>
              <a:pPr/>
              <a:t>‹#›</a:t>
            </a:fld>
            <a:endParaRPr lang="en-US" altLang="zh-TW" dirty="0"/>
          </a:p>
        </p:txBody>
      </p:sp>
    </p:spTree>
    <p:extLst>
      <p:ext uri="{BB962C8B-B14F-4D97-AF65-F5344CB8AC3E}">
        <p14:creationId xmlns:p14="http://schemas.microsoft.com/office/powerpoint/2010/main" val="173457519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388BEC33-C6E8-4A49-9764-A2AA3D326A43}" type="slidenum">
              <a:rPr lang="zh-TW" altLang="en-US"/>
              <a:pPr/>
              <a:t>‹#›</a:t>
            </a:fld>
            <a:endParaRPr lang="en-US" altLang="zh-TW" dirty="0"/>
          </a:p>
        </p:txBody>
      </p:sp>
    </p:spTree>
    <p:extLst>
      <p:ext uri="{BB962C8B-B14F-4D97-AF65-F5344CB8AC3E}">
        <p14:creationId xmlns:p14="http://schemas.microsoft.com/office/powerpoint/2010/main" val="19735943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2568744-4934-B94B-95C4-85CD3B0FDCD7}" type="slidenum">
              <a:rPr lang="zh-TW" altLang="en-US"/>
              <a:pPr/>
              <a:t>‹#›</a:t>
            </a:fld>
            <a:endParaRPr lang="en-US" altLang="zh-TW" dirty="0"/>
          </a:p>
        </p:txBody>
      </p:sp>
    </p:spTree>
    <p:extLst>
      <p:ext uri="{BB962C8B-B14F-4D97-AF65-F5344CB8AC3E}">
        <p14:creationId xmlns:p14="http://schemas.microsoft.com/office/powerpoint/2010/main" val="1497983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03238"/>
            <a:ext cx="3244850" cy="1760537"/>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4276725" y="1085850"/>
            <a:ext cx="5091113" cy="5360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263775"/>
            <a:ext cx="3244850" cy="4192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66CE5B59-7682-1940-82C6-D18C9FC73347}" type="slidenum">
              <a:rPr lang="zh-TW" altLang="en-US"/>
              <a:pPr/>
              <a:t>‹#›</a:t>
            </a:fld>
            <a:endParaRPr lang="en-US" altLang="zh-TW" dirty="0"/>
          </a:p>
        </p:txBody>
      </p:sp>
    </p:spTree>
    <p:extLst>
      <p:ext uri="{BB962C8B-B14F-4D97-AF65-F5344CB8AC3E}">
        <p14:creationId xmlns:p14="http://schemas.microsoft.com/office/powerpoint/2010/main" val="20386643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503238"/>
            <a:ext cx="3244850" cy="1760537"/>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4276725" y="1085850"/>
            <a:ext cx="5091113" cy="53609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92150" y="2263775"/>
            <a:ext cx="3244850" cy="4192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E6D8AA32-A630-9240-957A-F35DA7F68465}" type="slidenum">
              <a:rPr lang="zh-TW" altLang="en-US"/>
              <a:pPr/>
              <a:t>‹#›</a:t>
            </a:fld>
            <a:endParaRPr lang="en-US" altLang="zh-TW" dirty="0"/>
          </a:p>
        </p:txBody>
      </p:sp>
    </p:spTree>
    <p:extLst>
      <p:ext uri="{BB962C8B-B14F-4D97-AF65-F5344CB8AC3E}">
        <p14:creationId xmlns:p14="http://schemas.microsoft.com/office/powerpoint/2010/main" val="112956641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7.xml"/><Relationship Id="rId18" Type="http://schemas.openxmlformats.org/officeDocument/2006/relationships/tags" Target="../tags/tag1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11.xml"/><Relationship Id="rId2" Type="http://schemas.openxmlformats.org/officeDocument/2006/relationships/slideLayout" Target="../slideLayouts/slideLayout13.xml"/><Relationship Id="rId16" Type="http://schemas.openxmlformats.org/officeDocument/2006/relationships/tags" Target="../tags/tag1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9.xml"/><Relationship Id="rId10" Type="http://schemas.openxmlformats.org/officeDocument/2006/relationships/slideLayout" Target="../slideLayouts/slideLayout21.xml"/><Relationship Id="rId19"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17.xml"/><Relationship Id="rId18" Type="http://schemas.openxmlformats.org/officeDocument/2006/relationships/tags" Target="../tags/tag2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tags" Target="../tags/tag21.xml"/><Relationship Id="rId2" Type="http://schemas.openxmlformats.org/officeDocument/2006/relationships/slideLayout" Target="../slideLayouts/slideLayout24.xml"/><Relationship Id="rId16" Type="http://schemas.openxmlformats.org/officeDocument/2006/relationships/tags" Target="../tags/tag20.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19.xml"/><Relationship Id="rId10" Type="http://schemas.openxmlformats.org/officeDocument/2006/relationships/slideLayout" Target="../slideLayouts/slideLayout32.xml"/><Relationship Id="rId19" Type="http://schemas.openxmlformats.org/officeDocument/2006/relationships/image" Target="../media/image2.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2" name="PAGE HEADING"/>
          <p:cNvSpPr>
            <a:spLocks noGrp="1" noChangeArrowheads="1"/>
          </p:cNvSpPr>
          <p:nvPr>
            <p:ph type="title"/>
            <p:custDataLst>
              <p:tags r:id="rId13"/>
            </p:custDataLst>
          </p:nvPr>
        </p:nvSpPr>
        <p:spPr bwMode="black">
          <a:xfrm>
            <a:off x="419100" y="0"/>
            <a:ext cx="9186863"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ltLang="zh-TW"/>
              <a:t>Click to edit Master title style</a:t>
            </a:r>
          </a:p>
        </p:txBody>
      </p:sp>
      <p:sp>
        <p:nvSpPr>
          <p:cNvPr id="114693" name="BODY TEXT"/>
          <p:cNvSpPr>
            <a:spLocks noGrp="1" noChangeArrowheads="1"/>
          </p:cNvSpPr>
          <p:nvPr>
            <p:ph type="body" idx="1"/>
            <p:custDataLst>
              <p:tags r:id="rId14"/>
            </p:custDataLst>
          </p:nvPr>
        </p:nvSpPr>
        <p:spPr bwMode="gray">
          <a:xfrm>
            <a:off x="419100" y="1681163"/>
            <a:ext cx="9186863" cy="493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zh-TW"/>
              <a:t>First Level</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14694" name="THIN BLUE LINE"/>
          <p:cNvSpPr>
            <a:spLocks noChangeShapeType="1"/>
          </p:cNvSpPr>
          <p:nvPr>
            <p:custDataLst>
              <p:tags r:id="rId15"/>
            </p:custDataLst>
          </p:nvPr>
        </p:nvSpPr>
        <p:spPr bwMode="gray">
          <a:xfrm>
            <a:off x="419100" y="1031875"/>
            <a:ext cx="9186863" cy="0"/>
          </a:xfrm>
          <a:prstGeom prst="line">
            <a:avLst/>
          </a:prstGeom>
          <a:noFill/>
          <a:ln w="254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14695" name="PAGE NUMBER"/>
          <p:cNvSpPr>
            <a:spLocks noGrp="1" noChangeArrowheads="1"/>
          </p:cNvSpPr>
          <p:nvPr>
            <p:ph type="sldNum" sz="quarter" idx="4"/>
            <p:custDataLst>
              <p:tags r:id="rId16"/>
            </p:custDataLst>
          </p:nvPr>
        </p:nvSpPr>
        <p:spPr bwMode="black">
          <a:xfrm>
            <a:off x="9204325" y="6854825"/>
            <a:ext cx="41275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b" anchorCtr="0" compatLnSpc="1">
            <a:prstTxWarp prst="textNoShape">
              <a:avLst/>
            </a:prstTxWarp>
          </a:bodyPr>
          <a:lstStyle>
            <a:lvl1pPr algn="r" defTabSz="1006475">
              <a:spcBef>
                <a:spcPct val="0"/>
              </a:spcBef>
              <a:defRPr sz="700"/>
            </a:lvl1pPr>
          </a:lstStyle>
          <a:p>
            <a:fld id="{683DEBD6-A2E6-EC46-A97A-C7799F26BEE6}" type="slidenum">
              <a:rPr lang="zh-TW" altLang="en-US"/>
              <a:pPr/>
              <a:t>‹#›</a:t>
            </a:fld>
            <a:endParaRPr lang="en-US" altLang="zh-TW" dirty="0"/>
          </a:p>
        </p:txBody>
      </p:sp>
      <p:sp>
        <p:nvSpPr>
          <p:cNvPr id="114931" name="DOCUMENT ID" hidden="1"/>
          <p:cNvSpPr>
            <a:spLocks noChangeArrowheads="1"/>
          </p:cNvSpPr>
          <p:nvPr>
            <p:custDataLst>
              <p:tags r:id="rId17"/>
            </p:custDataLst>
          </p:nvPr>
        </p:nvSpPr>
        <p:spPr bwMode="auto">
          <a:xfrm>
            <a:off x="2292350" y="423863"/>
            <a:ext cx="7313613" cy="9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lIns="0" tIns="0" rIns="0" bIns="0"/>
          <a:lstStyle/>
          <a:p>
            <a:pPr algn="r">
              <a:spcBef>
                <a:spcPct val="0"/>
              </a:spcBef>
            </a:pPr>
            <a:r>
              <a:rPr altLang="zh-TW" sz="600" noProof="1">
                <a:solidFill>
                  <a:srgbClr val="FFFFFF"/>
                </a:solidFill>
                <a:cs typeface="Times New Roman" charset="0"/>
              </a:rPr>
              <a:t>t124159 [printed: ____] [saved: November 23, 2010 12:01 PM] D:\Documents and Settings\t124159\Desktop\UBS Presentation.ppt</a:t>
            </a:r>
            <a:endParaRPr altLang="zh-TW" sz="2400" noProof="1">
              <a:solidFill>
                <a:srgbClr val="FFFFFF"/>
              </a:solidFill>
              <a:cs typeface="Times New Roman" charset="0"/>
            </a:endParaRPr>
          </a:p>
        </p:txBody>
      </p:sp>
      <p:pic>
        <p:nvPicPr>
          <p:cNvPr id="8" name="Picture 7" descr="zbirling logo-04.jpg"/>
          <p:cNvPicPr>
            <a:picLocks noChangeAspect="1"/>
          </p:cNvPicPr>
          <p:nvPr userDrawn="1"/>
        </p:nvPicPr>
        <p:blipFill>
          <a:blip r:embed="rId18" cstate="print">
            <a:extLst>
              <a:ext uri="{28A0092B-C50C-407E-A947-70E740481C1C}">
                <a14:useLocalDpi xmlns:a14="http://schemas.microsoft.com/office/drawing/2010/main"/>
              </a:ext>
            </a:extLst>
          </a:blip>
          <a:stretch>
            <a:fillRect/>
          </a:stretch>
        </p:blipFill>
        <p:spPr>
          <a:xfrm>
            <a:off x="0" y="0"/>
            <a:ext cx="10156190" cy="7635588"/>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hf hdr="0" ftr="0" dt="0"/>
  <p:txStyles>
    <p:titleStyle>
      <a:lvl1pPr algn="l" defTabSz="1006475" rtl="0" eaLnBrk="1" fontAlgn="base" hangingPunct="1">
        <a:lnSpc>
          <a:spcPct val="85000"/>
        </a:lnSpc>
        <a:spcBef>
          <a:spcPct val="0"/>
        </a:spcBef>
        <a:spcAft>
          <a:spcPct val="0"/>
        </a:spcAft>
        <a:defRPr sz="2800" kern="1200">
          <a:solidFill>
            <a:schemeClr val="tx1"/>
          </a:solidFill>
          <a:latin typeface="+mj-lt"/>
          <a:ea typeface="+mj-ea"/>
          <a:cs typeface="+mj-cs"/>
        </a:defRPr>
      </a:lvl1pPr>
      <a:lvl2pPr algn="l" defTabSz="1006475" rtl="0" eaLnBrk="1" fontAlgn="base" hangingPunct="1">
        <a:lnSpc>
          <a:spcPct val="85000"/>
        </a:lnSpc>
        <a:spcBef>
          <a:spcPct val="0"/>
        </a:spcBef>
        <a:spcAft>
          <a:spcPct val="0"/>
        </a:spcAft>
        <a:defRPr sz="2800">
          <a:solidFill>
            <a:schemeClr val="tx1"/>
          </a:solidFill>
          <a:latin typeface="UBSHeadline" charset="0"/>
          <a:ea typeface="Arial Unicode MS" charset="0"/>
        </a:defRPr>
      </a:lvl2pPr>
      <a:lvl3pPr algn="l" defTabSz="1006475" rtl="0" eaLnBrk="1" fontAlgn="base" hangingPunct="1">
        <a:lnSpc>
          <a:spcPct val="85000"/>
        </a:lnSpc>
        <a:spcBef>
          <a:spcPct val="0"/>
        </a:spcBef>
        <a:spcAft>
          <a:spcPct val="0"/>
        </a:spcAft>
        <a:defRPr sz="2800">
          <a:solidFill>
            <a:schemeClr val="tx1"/>
          </a:solidFill>
          <a:latin typeface="UBSHeadline" charset="0"/>
          <a:ea typeface="Arial Unicode MS" charset="0"/>
        </a:defRPr>
      </a:lvl3pPr>
      <a:lvl4pPr algn="l" defTabSz="1006475" rtl="0" eaLnBrk="1" fontAlgn="base" hangingPunct="1">
        <a:lnSpc>
          <a:spcPct val="85000"/>
        </a:lnSpc>
        <a:spcBef>
          <a:spcPct val="0"/>
        </a:spcBef>
        <a:spcAft>
          <a:spcPct val="0"/>
        </a:spcAft>
        <a:defRPr sz="2800">
          <a:solidFill>
            <a:schemeClr val="tx1"/>
          </a:solidFill>
          <a:latin typeface="UBSHeadline" charset="0"/>
          <a:ea typeface="Arial Unicode MS" charset="0"/>
        </a:defRPr>
      </a:lvl4pPr>
      <a:lvl5pPr algn="l" defTabSz="1006475" rtl="0" eaLnBrk="1" fontAlgn="base" hangingPunct="1">
        <a:lnSpc>
          <a:spcPct val="85000"/>
        </a:lnSpc>
        <a:spcBef>
          <a:spcPct val="0"/>
        </a:spcBef>
        <a:spcAft>
          <a:spcPct val="0"/>
        </a:spcAft>
        <a:defRPr sz="2800">
          <a:solidFill>
            <a:schemeClr val="tx1"/>
          </a:solidFill>
          <a:latin typeface="UBSHeadline" charset="0"/>
          <a:ea typeface="Arial Unicode MS" charset="0"/>
        </a:defRPr>
      </a:lvl5pPr>
      <a:lvl6pPr marL="457200" algn="l" defTabSz="1006475" rtl="0" eaLnBrk="1" fontAlgn="base" hangingPunct="1">
        <a:lnSpc>
          <a:spcPct val="85000"/>
        </a:lnSpc>
        <a:spcBef>
          <a:spcPct val="0"/>
        </a:spcBef>
        <a:spcAft>
          <a:spcPct val="0"/>
        </a:spcAft>
        <a:defRPr sz="2800">
          <a:solidFill>
            <a:schemeClr val="tx1"/>
          </a:solidFill>
          <a:latin typeface="UBSHeadline" charset="0"/>
          <a:ea typeface="Arial Unicode MS" charset="0"/>
        </a:defRPr>
      </a:lvl6pPr>
      <a:lvl7pPr marL="914400" algn="l" defTabSz="1006475" rtl="0" eaLnBrk="1" fontAlgn="base" hangingPunct="1">
        <a:lnSpc>
          <a:spcPct val="85000"/>
        </a:lnSpc>
        <a:spcBef>
          <a:spcPct val="0"/>
        </a:spcBef>
        <a:spcAft>
          <a:spcPct val="0"/>
        </a:spcAft>
        <a:defRPr sz="2800">
          <a:solidFill>
            <a:schemeClr val="tx1"/>
          </a:solidFill>
          <a:latin typeface="UBSHeadline" charset="0"/>
          <a:ea typeface="Arial Unicode MS" charset="0"/>
        </a:defRPr>
      </a:lvl7pPr>
      <a:lvl8pPr marL="1371600" algn="l" defTabSz="1006475" rtl="0" eaLnBrk="1" fontAlgn="base" hangingPunct="1">
        <a:lnSpc>
          <a:spcPct val="85000"/>
        </a:lnSpc>
        <a:spcBef>
          <a:spcPct val="0"/>
        </a:spcBef>
        <a:spcAft>
          <a:spcPct val="0"/>
        </a:spcAft>
        <a:defRPr sz="2800">
          <a:solidFill>
            <a:schemeClr val="tx1"/>
          </a:solidFill>
          <a:latin typeface="UBSHeadline" charset="0"/>
          <a:ea typeface="Arial Unicode MS" charset="0"/>
        </a:defRPr>
      </a:lvl8pPr>
      <a:lvl9pPr marL="1828800" algn="l" defTabSz="1006475" rtl="0" eaLnBrk="1" fontAlgn="base" hangingPunct="1">
        <a:lnSpc>
          <a:spcPct val="85000"/>
        </a:lnSpc>
        <a:spcBef>
          <a:spcPct val="0"/>
        </a:spcBef>
        <a:spcAft>
          <a:spcPct val="0"/>
        </a:spcAft>
        <a:defRPr sz="2800">
          <a:solidFill>
            <a:schemeClr val="tx1"/>
          </a:solidFill>
          <a:latin typeface="UBSHeadline" charset="0"/>
          <a:ea typeface="Arial Unicode MS" charset="0"/>
        </a:defRPr>
      </a:lvl9pPr>
    </p:titleStyle>
    <p:bodyStyle>
      <a:lvl1pPr marL="228600" indent="-228600" algn="l" defTabSz="1006475" rtl="0" eaLnBrk="1" fontAlgn="base" hangingPunct="1">
        <a:spcBef>
          <a:spcPct val="65000"/>
        </a:spcBef>
        <a:spcAft>
          <a:spcPct val="0"/>
        </a:spcAft>
        <a:buClr>
          <a:srgbClr val="E60000"/>
        </a:buClr>
        <a:buFont typeface="Symbol" charset="2"/>
        <a:buChar char="·"/>
        <a:defRPr kern="1200">
          <a:solidFill>
            <a:schemeClr val="tx1"/>
          </a:solidFill>
          <a:latin typeface="+mn-lt"/>
          <a:ea typeface="+mn-ea"/>
          <a:cs typeface="+mn-cs"/>
        </a:defRPr>
      </a:lvl1pPr>
      <a:lvl2pPr marL="457200" indent="-228600" algn="l" defTabSz="1006475" rtl="0" eaLnBrk="1" fontAlgn="base" hangingPunct="1">
        <a:spcBef>
          <a:spcPct val="35000"/>
        </a:spcBef>
        <a:spcAft>
          <a:spcPct val="0"/>
        </a:spcAft>
        <a:buClr>
          <a:schemeClr val="tx1"/>
        </a:buClr>
        <a:buFont typeface="Frutiger 55 Roman" charset="0"/>
        <a:buChar char="–"/>
        <a:defRPr sz="1600" kern="1200">
          <a:solidFill>
            <a:schemeClr val="tx1"/>
          </a:solidFill>
          <a:latin typeface="+mn-lt"/>
          <a:ea typeface="+mn-ea"/>
          <a:cs typeface="+mn-cs"/>
        </a:defRPr>
      </a:lvl2pPr>
      <a:lvl3pPr marL="685800" indent="-228600" algn="l" defTabSz="1006475" rtl="0" eaLnBrk="1" fontAlgn="base" hangingPunct="1">
        <a:spcBef>
          <a:spcPct val="35000"/>
        </a:spcBef>
        <a:spcAft>
          <a:spcPct val="0"/>
        </a:spcAft>
        <a:buClr>
          <a:schemeClr val="tx1"/>
        </a:buClr>
        <a:buFont typeface="Frutiger 55 Roman" charset="0"/>
        <a:buChar char="–"/>
        <a:defRPr sz="1600" kern="1200">
          <a:solidFill>
            <a:schemeClr val="tx1"/>
          </a:solidFill>
          <a:latin typeface="+mn-lt"/>
          <a:ea typeface="+mn-ea"/>
          <a:cs typeface="+mn-cs"/>
        </a:defRPr>
      </a:lvl3pPr>
      <a:lvl4pPr marL="914400" indent="-228600" algn="l" defTabSz="1006475" rtl="0" eaLnBrk="1" fontAlgn="base" hangingPunct="1">
        <a:spcBef>
          <a:spcPct val="15000"/>
        </a:spcBef>
        <a:spcAft>
          <a:spcPct val="0"/>
        </a:spcAft>
        <a:buClr>
          <a:schemeClr val="tx1"/>
        </a:buClr>
        <a:buSzPct val="84000"/>
        <a:buFont typeface="Frutiger 55 Roman" charset="0"/>
        <a:buChar char="–"/>
        <a:defRPr sz="1600" kern="1200">
          <a:solidFill>
            <a:schemeClr val="tx1"/>
          </a:solidFill>
          <a:latin typeface="+mn-lt"/>
          <a:ea typeface="+mn-ea"/>
          <a:cs typeface="+mn-cs"/>
        </a:defRPr>
      </a:lvl4pPr>
      <a:lvl5pPr marL="1143000" indent="-228600" algn="l" defTabSz="1006475" rtl="0" eaLnBrk="1" fontAlgn="base" hangingPunct="1">
        <a:spcBef>
          <a:spcPct val="15000"/>
        </a:spcBef>
        <a:spcAft>
          <a:spcPct val="0"/>
        </a:spcAft>
        <a:buClr>
          <a:schemeClr val="tx1"/>
        </a:buClr>
        <a:buSzPct val="84000"/>
        <a:buFont typeface="Frutiger 55 Roman"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4834" name="PAGE HEADING"/>
          <p:cNvSpPr>
            <a:spLocks noGrp="1" noChangeArrowheads="1"/>
          </p:cNvSpPr>
          <p:nvPr>
            <p:ph type="title"/>
            <p:custDataLst>
              <p:tags r:id="rId13"/>
            </p:custDataLst>
          </p:nvPr>
        </p:nvSpPr>
        <p:spPr bwMode="black">
          <a:xfrm>
            <a:off x="419100" y="0"/>
            <a:ext cx="9186863"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ltLang="zh-TW" dirty="0"/>
              <a:t>Click to edit Master title style</a:t>
            </a:r>
          </a:p>
        </p:txBody>
      </p:sp>
      <p:sp>
        <p:nvSpPr>
          <p:cNvPr id="1144835" name="BODY TEXT"/>
          <p:cNvSpPr>
            <a:spLocks noGrp="1" noChangeArrowheads="1"/>
          </p:cNvSpPr>
          <p:nvPr>
            <p:ph type="body" idx="1"/>
            <p:custDataLst>
              <p:tags r:id="rId14"/>
            </p:custDataLst>
          </p:nvPr>
        </p:nvSpPr>
        <p:spPr bwMode="gray">
          <a:xfrm>
            <a:off x="419100" y="1681163"/>
            <a:ext cx="7586663" cy="495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sp>
        <p:nvSpPr>
          <p:cNvPr id="1144836" name="THIN BLUE LINE"/>
          <p:cNvSpPr>
            <a:spLocks noChangeShapeType="1"/>
          </p:cNvSpPr>
          <p:nvPr>
            <p:custDataLst>
              <p:tags r:id="rId15"/>
            </p:custDataLst>
          </p:nvPr>
        </p:nvSpPr>
        <p:spPr bwMode="gray">
          <a:xfrm>
            <a:off x="419100" y="1031875"/>
            <a:ext cx="91868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cs typeface="Century Gothic" charset="0"/>
            </a:endParaRPr>
          </a:p>
        </p:txBody>
      </p:sp>
      <p:sp>
        <p:nvSpPr>
          <p:cNvPr id="1144837" name="PAGE NUMBER"/>
          <p:cNvSpPr>
            <a:spLocks noGrp="1" noChangeArrowheads="1"/>
          </p:cNvSpPr>
          <p:nvPr>
            <p:ph type="sldNum" sz="quarter" idx="4"/>
            <p:custDataLst>
              <p:tags r:id="rId16"/>
            </p:custDataLst>
          </p:nvPr>
        </p:nvSpPr>
        <p:spPr bwMode="black">
          <a:xfrm>
            <a:off x="9204325" y="6854825"/>
            <a:ext cx="41275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b" anchorCtr="0" compatLnSpc="1">
            <a:prstTxWarp prst="textNoShape">
              <a:avLst/>
            </a:prstTxWarp>
          </a:bodyPr>
          <a:lstStyle>
            <a:lvl1pPr algn="r" defTabSz="1006475">
              <a:spcBef>
                <a:spcPct val="0"/>
              </a:spcBef>
              <a:defRPr sz="700">
                <a:latin typeface="Century Gothic" charset="0"/>
                <a:cs typeface="Century Gothic" charset="0"/>
              </a:defRPr>
            </a:lvl1pPr>
          </a:lstStyle>
          <a:p>
            <a:fld id="{2D9B7EF6-C35A-AD40-A6DE-2E2003AE557C}" type="slidenum">
              <a:rPr lang="zh-TW" altLang="en-US" smtClean="0"/>
              <a:pPr/>
              <a:t>‹#›</a:t>
            </a:fld>
            <a:endParaRPr lang="en-US" altLang="zh-TW" dirty="0"/>
          </a:p>
        </p:txBody>
      </p:sp>
      <p:sp>
        <p:nvSpPr>
          <p:cNvPr id="1144838" name="DOCUMENT ID"/>
          <p:cNvSpPr>
            <a:spLocks noChangeArrowheads="1"/>
          </p:cNvSpPr>
          <p:nvPr>
            <p:custDataLst>
              <p:tags r:id="rId17"/>
            </p:custDataLst>
          </p:nvPr>
        </p:nvSpPr>
        <p:spPr bwMode="auto">
          <a:xfrm>
            <a:off x="2292350" y="423863"/>
            <a:ext cx="7313613" cy="9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lIns="0" tIns="0" rIns="0" bIns="0"/>
          <a:lstStyle/>
          <a:p>
            <a:pPr algn="r">
              <a:spcBef>
                <a:spcPct val="0"/>
              </a:spcBef>
            </a:pPr>
            <a:r>
              <a:rPr altLang="zh-TW" sz="600" noProof="1">
                <a:solidFill>
                  <a:srgbClr val="969696"/>
                </a:solidFill>
                <a:latin typeface="Century Gothic" charset="0"/>
                <a:cs typeface="Times New Roman" charset="0"/>
              </a:rPr>
              <a:t>UBS Healthcare Credentials.ppt</a:t>
            </a:r>
            <a:endParaRPr altLang="zh-TW" sz="2400" noProof="1">
              <a:solidFill>
                <a:srgbClr val="969696"/>
              </a:solidFill>
              <a:latin typeface="Century Gothic" charset="0"/>
              <a:cs typeface="Times New Roman" charset="0"/>
            </a:endParaRPr>
          </a:p>
        </p:txBody>
      </p:sp>
      <p:pic>
        <p:nvPicPr>
          <p:cNvPr id="1144839" name="Picture 7" descr="urgbx1"/>
          <p:cNvPicPr>
            <a:picLocks noChangeAspect="1" noChangeArrowheads="1"/>
          </p:cNvPicPr>
          <p:nvPr>
            <p:custDataLst>
              <p:tags r:id="rId18"/>
            </p:custDataLst>
          </p:nvPr>
        </p:nvPicPr>
        <p:blipFill>
          <a:blip r:embed="rId19" cstate="print">
            <a:extLst>
              <a:ext uri="{28A0092B-C50C-407E-A947-70E740481C1C}">
                <a14:useLocalDpi xmlns:a14="http://schemas.microsoft.com/office/drawing/2010/main"/>
              </a:ext>
            </a:extLst>
          </a:blip>
          <a:srcRect/>
          <a:stretch>
            <a:fillRect/>
          </a:stretch>
        </p:blipFill>
        <p:spPr bwMode="auto">
          <a:xfrm>
            <a:off x="419100" y="6989763"/>
            <a:ext cx="665163"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pic>
    </p:spTree>
  </p:cSld>
  <p:clrMap bg1="lt1" tx1="dk1" bg2="lt2" tx2="dk2" accent1="accent1" accent2="accent2" accent3="accent3" accent4="accent4" accent5="accent5" accent6="accent6" hlink="hlink" folHlink="folHlink"/>
  <p:sldLayoutIdLst>
    <p:sldLayoutId id="2147483655"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advClick="0"/>
  <p:hf hdr="0" ftr="0" dt="0"/>
  <p:txStyles>
    <p:titleStyle>
      <a:lvl1pPr algn="l" defTabSz="1006475" rtl="0" fontAlgn="base">
        <a:spcBef>
          <a:spcPct val="0"/>
        </a:spcBef>
        <a:spcAft>
          <a:spcPct val="0"/>
        </a:spcAft>
        <a:defRPr sz="2400" kern="1200">
          <a:solidFill>
            <a:schemeClr val="tx1"/>
          </a:solidFill>
          <a:latin typeface="+mj-lt"/>
          <a:ea typeface="+mj-ea"/>
          <a:cs typeface="Century Gothic" charset="0"/>
        </a:defRPr>
      </a:lvl1pPr>
      <a:lvl2pPr algn="l" defTabSz="1006475" rtl="0" fontAlgn="base">
        <a:spcBef>
          <a:spcPct val="0"/>
        </a:spcBef>
        <a:spcAft>
          <a:spcPct val="0"/>
        </a:spcAft>
        <a:defRPr sz="2400">
          <a:solidFill>
            <a:schemeClr val="tx1"/>
          </a:solidFill>
          <a:latin typeface="UBSHeadline" charset="0"/>
          <a:ea typeface="Arial Unicode MS" charset="0"/>
          <a:cs typeface="Arial" charset="0"/>
        </a:defRPr>
      </a:lvl2pPr>
      <a:lvl3pPr algn="l" defTabSz="1006475" rtl="0" fontAlgn="base">
        <a:spcBef>
          <a:spcPct val="0"/>
        </a:spcBef>
        <a:spcAft>
          <a:spcPct val="0"/>
        </a:spcAft>
        <a:defRPr sz="2400">
          <a:solidFill>
            <a:schemeClr val="tx1"/>
          </a:solidFill>
          <a:latin typeface="UBSHeadline" charset="0"/>
          <a:ea typeface="Arial Unicode MS" charset="0"/>
          <a:cs typeface="Arial" charset="0"/>
        </a:defRPr>
      </a:lvl3pPr>
      <a:lvl4pPr algn="l" defTabSz="1006475" rtl="0" fontAlgn="base">
        <a:spcBef>
          <a:spcPct val="0"/>
        </a:spcBef>
        <a:spcAft>
          <a:spcPct val="0"/>
        </a:spcAft>
        <a:defRPr sz="2400">
          <a:solidFill>
            <a:schemeClr val="tx1"/>
          </a:solidFill>
          <a:latin typeface="UBSHeadline" charset="0"/>
          <a:ea typeface="Arial Unicode MS" charset="0"/>
          <a:cs typeface="Arial" charset="0"/>
        </a:defRPr>
      </a:lvl4pPr>
      <a:lvl5pPr algn="l" defTabSz="1006475" rtl="0" fontAlgn="base">
        <a:spcBef>
          <a:spcPct val="0"/>
        </a:spcBef>
        <a:spcAft>
          <a:spcPct val="0"/>
        </a:spcAft>
        <a:defRPr sz="2400">
          <a:solidFill>
            <a:schemeClr val="tx1"/>
          </a:solidFill>
          <a:latin typeface="UBSHeadline" charset="0"/>
          <a:ea typeface="Arial Unicode MS" charset="0"/>
          <a:cs typeface="Arial" charset="0"/>
        </a:defRPr>
      </a:lvl5pPr>
      <a:lvl6pPr marL="457200" algn="l" defTabSz="1006475" rtl="0" fontAlgn="base">
        <a:spcBef>
          <a:spcPct val="0"/>
        </a:spcBef>
        <a:spcAft>
          <a:spcPct val="0"/>
        </a:spcAft>
        <a:defRPr sz="2400">
          <a:solidFill>
            <a:schemeClr val="tx1"/>
          </a:solidFill>
          <a:latin typeface="UBSHeadline" charset="0"/>
          <a:ea typeface="Arial Unicode MS" charset="0"/>
          <a:cs typeface="Arial" charset="0"/>
        </a:defRPr>
      </a:lvl6pPr>
      <a:lvl7pPr marL="914400" algn="l" defTabSz="1006475" rtl="0" fontAlgn="base">
        <a:spcBef>
          <a:spcPct val="0"/>
        </a:spcBef>
        <a:spcAft>
          <a:spcPct val="0"/>
        </a:spcAft>
        <a:defRPr sz="2400">
          <a:solidFill>
            <a:schemeClr val="tx1"/>
          </a:solidFill>
          <a:latin typeface="UBSHeadline" charset="0"/>
          <a:ea typeface="Arial Unicode MS" charset="0"/>
          <a:cs typeface="Arial" charset="0"/>
        </a:defRPr>
      </a:lvl7pPr>
      <a:lvl8pPr marL="1371600" algn="l" defTabSz="1006475" rtl="0" fontAlgn="base">
        <a:spcBef>
          <a:spcPct val="0"/>
        </a:spcBef>
        <a:spcAft>
          <a:spcPct val="0"/>
        </a:spcAft>
        <a:defRPr sz="2400">
          <a:solidFill>
            <a:schemeClr val="tx1"/>
          </a:solidFill>
          <a:latin typeface="UBSHeadline" charset="0"/>
          <a:ea typeface="Arial Unicode MS" charset="0"/>
          <a:cs typeface="Arial" charset="0"/>
        </a:defRPr>
      </a:lvl8pPr>
      <a:lvl9pPr marL="1828800" algn="l" defTabSz="1006475" rtl="0" fontAlgn="base">
        <a:spcBef>
          <a:spcPct val="0"/>
        </a:spcBef>
        <a:spcAft>
          <a:spcPct val="0"/>
        </a:spcAft>
        <a:defRPr sz="2400">
          <a:solidFill>
            <a:schemeClr val="tx1"/>
          </a:solidFill>
          <a:latin typeface="UBSHeadline" charset="0"/>
          <a:ea typeface="Arial Unicode MS" charset="0"/>
          <a:cs typeface="Arial" charset="0"/>
        </a:defRPr>
      </a:lvl9pPr>
    </p:titleStyle>
    <p:bodyStyle>
      <a:lvl1pPr algn="l" defTabSz="1006475" rtl="0" fontAlgn="base">
        <a:spcBef>
          <a:spcPct val="100000"/>
        </a:spcBef>
        <a:spcAft>
          <a:spcPct val="0"/>
        </a:spcAft>
        <a:buClr>
          <a:srgbClr val="5B77CC"/>
        </a:buClr>
        <a:buSzPct val="25000"/>
        <a:buFont typeface="Symbol" charset="2"/>
        <a:defRPr sz="1100" kern="1200">
          <a:solidFill>
            <a:schemeClr val="tx1"/>
          </a:solidFill>
          <a:latin typeface="Century Gothic" charset="0"/>
          <a:ea typeface="+mn-ea"/>
          <a:cs typeface="Century Gothic" charset="0"/>
        </a:defRPr>
      </a:lvl1pPr>
      <a:lvl2pPr marL="1588" algn="l" defTabSz="1006475" rtl="0" fontAlgn="base">
        <a:spcBef>
          <a:spcPct val="50000"/>
        </a:spcBef>
        <a:spcAft>
          <a:spcPct val="0"/>
        </a:spcAft>
        <a:buClr>
          <a:schemeClr val="tx1"/>
        </a:buClr>
        <a:buSzPct val="25000"/>
        <a:defRPr sz="1100" kern="1200">
          <a:solidFill>
            <a:schemeClr val="tx1"/>
          </a:solidFill>
          <a:latin typeface="Century Gothic" charset="0"/>
          <a:ea typeface="+mn-ea"/>
          <a:cs typeface="Century Gothic" charset="0"/>
        </a:defRPr>
      </a:lvl2pPr>
      <a:lvl3pPr marL="228600" indent="-225425" algn="l" defTabSz="1006475" rtl="0" fontAlgn="base">
        <a:spcBef>
          <a:spcPct val="50000"/>
        </a:spcBef>
        <a:spcAft>
          <a:spcPct val="0"/>
        </a:spcAft>
        <a:buClr>
          <a:srgbClr val="E60000"/>
        </a:buClr>
        <a:buFont typeface="Symbol" charset="2"/>
        <a:buChar char="·"/>
        <a:defRPr sz="1100" kern="1200">
          <a:solidFill>
            <a:schemeClr val="tx1"/>
          </a:solidFill>
          <a:latin typeface="Century Gothic" charset="0"/>
          <a:ea typeface="+mn-ea"/>
          <a:cs typeface="Century Gothic" charset="0"/>
        </a:defRPr>
      </a:lvl3pPr>
      <a:lvl4pPr marL="457200" indent="-227013" algn="l" defTabSz="1006475" rtl="0" fontAlgn="base">
        <a:spcBef>
          <a:spcPct val="25000"/>
        </a:spcBef>
        <a:spcAft>
          <a:spcPct val="0"/>
        </a:spcAft>
        <a:buClr>
          <a:schemeClr val="tx1"/>
        </a:buClr>
        <a:buSzPct val="84000"/>
        <a:buChar char="–"/>
        <a:defRPr sz="1100" kern="1200">
          <a:solidFill>
            <a:schemeClr val="tx1"/>
          </a:solidFill>
          <a:latin typeface="Century Gothic" charset="0"/>
          <a:ea typeface="+mn-ea"/>
          <a:cs typeface="Century Gothic" charset="0"/>
        </a:defRPr>
      </a:lvl4pPr>
      <a:lvl5pPr marL="684213" indent="-225425" algn="l" defTabSz="1006475" rtl="0" fontAlgn="base">
        <a:spcBef>
          <a:spcPct val="25000"/>
        </a:spcBef>
        <a:spcAft>
          <a:spcPct val="0"/>
        </a:spcAft>
        <a:buClr>
          <a:schemeClr val="tx1"/>
        </a:buClr>
        <a:buSzPct val="84000"/>
        <a:buChar char="–"/>
        <a:defRPr sz="1100" kern="1200">
          <a:solidFill>
            <a:schemeClr val="tx1"/>
          </a:solidFill>
          <a:latin typeface="Century Gothic" charset="0"/>
          <a:ea typeface="+mn-ea"/>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6754" name="PAGE HEADING"/>
          <p:cNvSpPr>
            <a:spLocks noGrp="1" noChangeArrowheads="1"/>
          </p:cNvSpPr>
          <p:nvPr>
            <p:ph type="title"/>
            <p:custDataLst>
              <p:tags r:id="rId13"/>
            </p:custDataLst>
          </p:nvPr>
        </p:nvSpPr>
        <p:spPr bwMode="black">
          <a:xfrm>
            <a:off x="419100" y="0"/>
            <a:ext cx="9186863"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altLang="zh-TW" dirty="0"/>
              <a:t>Click to edit Master title style</a:t>
            </a:r>
          </a:p>
        </p:txBody>
      </p:sp>
      <p:sp>
        <p:nvSpPr>
          <p:cNvPr id="1226755" name="BODY TEXT"/>
          <p:cNvSpPr>
            <a:spLocks noGrp="1" noChangeArrowheads="1"/>
          </p:cNvSpPr>
          <p:nvPr>
            <p:ph type="body" idx="1"/>
            <p:custDataLst>
              <p:tags r:id="rId14"/>
            </p:custDataLst>
          </p:nvPr>
        </p:nvSpPr>
        <p:spPr bwMode="gray">
          <a:xfrm>
            <a:off x="419100" y="1681163"/>
            <a:ext cx="7586663" cy="495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sp>
        <p:nvSpPr>
          <p:cNvPr id="1226756" name="THIN BLUE LINE"/>
          <p:cNvSpPr>
            <a:spLocks noChangeShapeType="1"/>
          </p:cNvSpPr>
          <p:nvPr>
            <p:custDataLst>
              <p:tags r:id="rId15"/>
            </p:custDataLst>
          </p:nvPr>
        </p:nvSpPr>
        <p:spPr bwMode="gray">
          <a:xfrm>
            <a:off x="419100" y="1031875"/>
            <a:ext cx="918686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cs typeface="Century Gothic" charset="0"/>
            </a:endParaRPr>
          </a:p>
        </p:txBody>
      </p:sp>
      <p:sp>
        <p:nvSpPr>
          <p:cNvPr id="1226757" name="PAGE NUMBER"/>
          <p:cNvSpPr>
            <a:spLocks noGrp="1" noChangeArrowheads="1"/>
          </p:cNvSpPr>
          <p:nvPr>
            <p:ph type="sldNum" sz="quarter" idx="4"/>
            <p:custDataLst>
              <p:tags r:id="rId16"/>
            </p:custDataLst>
          </p:nvPr>
        </p:nvSpPr>
        <p:spPr bwMode="black">
          <a:xfrm>
            <a:off x="9204325" y="6854825"/>
            <a:ext cx="412750" cy="37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none" lIns="0" tIns="0" rIns="0" bIns="0" numCol="1" anchor="b" anchorCtr="0" compatLnSpc="1">
            <a:prstTxWarp prst="textNoShape">
              <a:avLst/>
            </a:prstTxWarp>
          </a:bodyPr>
          <a:lstStyle>
            <a:lvl1pPr algn="r" defTabSz="1006475">
              <a:spcBef>
                <a:spcPct val="0"/>
              </a:spcBef>
              <a:defRPr sz="700">
                <a:latin typeface="Century Gothic" charset="0"/>
                <a:cs typeface="Century Gothic" charset="0"/>
              </a:defRPr>
            </a:lvl1pPr>
          </a:lstStyle>
          <a:p>
            <a:fld id="{9337D0F7-D70F-3D4E-BCDE-2EBF48D27230}" type="slidenum">
              <a:rPr lang="zh-TW" altLang="en-US" smtClean="0"/>
              <a:pPr/>
              <a:t>‹#›</a:t>
            </a:fld>
            <a:endParaRPr lang="en-US" altLang="zh-TW" dirty="0"/>
          </a:p>
        </p:txBody>
      </p:sp>
      <p:sp>
        <p:nvSpPr>
          <p:cNvPr id="1226758" name="DOCUMENT ID" hidden="1"/>
          <p:cNvSpPr>
            <a:spLocks noChangeArrowheads="1"/>
          </p:cNvSpPr>
          <p:nvPr>
            <p:custDataLst>
              <p:tags r:id="rId17"/>
            </p:custDataLst>
          </p:nvPr>
        </p:nvSpPr>
        <p:spPr bwMode="auto">
          <a:xfrm>
            <a:off x="2292350" y="423863"/>
            <a:ext cx="7313613" cy="92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txBody>
          <a:bodyPr lIns="0" tIns="0" rIns="0" bIns="0"/>
          <a:lstStyle/>
          <a:p>
            <a:pPr algn="r">
              <a:spcBef>
                <a:spcPct val="0"/>
              </a:spcBef>
            </a:pPr>
            <a:r>
              <a:rPr altLang="zh-TW" sz="600" noProof="1">
                <a:solidFill>
                  <a:srgbClr val="FFFFFF"/>
                </a:solidFill>
                <a:latin typeface="Century Gothic" charset="0"/>
                <a:cs typeface="Times New Roman" charset="0"/>
              </a:rPr>
              <a:t>C:\DPS NEW\Pres\PPT\PresPrint.pot</a:t>
            </a:r>
            <a:endParaRPr altLang="zh-TW" sz="2400" noProof="1">
              <a:solidFill>
                <a:srgbClr val="FFFFFF"/>
              </a:solidFill>
              <a:latin typeface="Century Gothic" charset="0"/>
              <a:cs typeface="Times New Roman" charset="0"/>
            </a:endParaRPr>
          </a:p>
        </p:txBody>
      </p:sp>
      <p:pic>
        <p:nvPicPr>
          <p:cNvPr id="1226759" name="Picture 7" descr="urgbx1"/>
          <p:cNvPicPr>
            <a:picLocks noChangeAspect="1" noChangeArrowheads="1"/>
          </p:cNvPicPr>
          <p:nvPr userDrawn="1">
            <p:custDataLst>
              <p:tags r:id="rId18"/>
            </p:custDataLst>
          </p:nvPr>
        </p:nvPicPr>
        <p:blipFill>
          <a:blip r:embed="rId19" cstate="print">
            <a:extLst>
              <a:ext uri="{28A0092B-C50C-407E-A947-70E740481C1C}">
                <a14:useLocalDpi xmlns:a14="http://schemas.microsoft.com/office/drawing/2010/main"/>
              </a:ext>
            </a:extLst>
          </a:blip>
          <a:srcRect/>
          <a:stretch>
            <a:fillRect/>
          </a:stretch>
        </p:blipFill>
        <p:spPr bwMode="auto">
          <a:xfrm>
            <a:off x="419100" y="6989763"/>
            <a:ext cx="665163"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969696"/>
                </a:solidFill>
                <a:miter lim="800000"/>
                <a:headEnd/>
                <a:tailEnd/>
              </a14:hiddenLine>
            </a:ext>
            <a:ext uri="{AF507438-7753-43E0-B8FC-AC1667EBCBE1}">
              <a14:hiddenEffects xmlns:a14="http://schemas.microsoft.com/office/drawing/2010/main">
                <a:effectLst>
                  <a:outerShdw blurRad="63500" dist="17961" dir="2700000" algn="ctr" rotWithShape="0">
                    <a:srgbClr val="FFFFFF">
                      <a:gamma/>
                      <a:shade val="60000"/>
                      <a:invGamma/>
                      <a:alpha val="74998"/>
                    </a:srgbClr>
                  </a:outerShdw>
                </a:effectLst>
              </a14:hiddenEffects>
            </a:ext>
          </a:extLst>
        </p:spPr>
      </p:pic>
    </p:spTree>
  </p:cSld>
  <p:clrMap bg1="lt1" tx1="dk1" bg2="lt2" tx2="dk2" accent1="accent1" accent2="accent2" accent3="accent3" accent4="accent4" accent5="accent5" accent6="accent6" hlink="hlink" folHlink="folHlink"/>
  <p:sldLayoutIdLst>
    <p:sldLayoutId id="214748365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advClick="0"/>
  <p:hf hdr="0" ftr="0" dt="0"/>
  <p:txStyles>
    <p:titleStyle>
      <a:lvl1pPr algn="l" defTabSz="1006475" rtl="0" fontAlgn="base">
        <a:spcBef>
          <a:spcPct val="0"/>
        </a:spcBef>
        <a:spcAft>
          <a:spcPct val="0"/>
        </a:spcAft>
        <a:defRPr sz="2400" kern="1200">
          <a:solidFill>
            <a:schemeClr val="tx1"/>
          </a:solidFill>
          <a:latin typeface="+mj-lt"/>
          <a:ea typeface="+mj-ea"/>
          <a:cs typeface="Century Gothic" charset="0"/>
        </a:defRPr>
      </a:lvl1pPr>
      <a:lvl2pPr algn="l" defTabSz="1006475" rtl="0" fontAlgn="base">
        <a:spcBef>
          <a:spcPct val="0"/>
        </a:spcBef>
        <a:spcAft>
          <a:spcPct val="0"/>
        </a:spcAft>
        <a:defRPr sz="2400">
          <a:solidFill>
            <a:schemeClr val="tx1"/>
          </a:solidFill>
          <a:latin typeface="UBSHeadline" charset="0"/>
          <a:ea typeface="Arial Unicode MS" charset="0"/>
          <a:cs typeface="Arial" charset="0"/>
        </a:defRPr>
      </a:lvl2pPr>
      <a:lvl3pPr algn="l" defTabSz="1006475" rtl="0" fontAlgn="base">
        <a:spcBef>
          <a:spcPct val="0"/>
        </a:spcBef>
        <a:spcAft>
          <a:spcPct val="0"/>
        </a:spcAft>
        <a:defRPr sz="2400">
          <a:solidFill>
            <a:schemeClr val="tx1"/>
          </a:solidFill>
          <a:latin typeface="UBSHeadline" charset="0"/>
          <a:ea typeface="Arial Unicode MS" charset="0"/>
          <a:cs typeface="Arial" charset="0"/>
        </a:defRPr>
      </a:lvl3pPr>
      <a:lvl4pPr algn="l" defTabSz="1006475" rtl="0" fontAlgn="base">
        <a:spcBef>
          <a:spcPct val="0"/>
        </a:spcBef>
        <a:spcAft>
          <a:spcPct val="0"/>
        </a:spcAft>
        <a:defRPr sz="2400">
          <a:solidFill>
            <a:schemeClr val="tx1"/>
          </a:solidFill>
          <a:latin typeface="UBSHeadline" charset="0"/>
          <a:ea typeface="Arial Unicode MS" charset="0"/>
          <a:cs typeface="Arial" charset="0"/>
        </a:defRPr>
      </a:lvl4pPr>
      <a:lvl5pPr algn="l" defTabSz="1006475" rtl="0" fontAlgn="base">
        <a:spcBef>
          <a:spcPct val="0"/>
        </a:spcBef>
        <a:spcAft>
          <a:spcPct val="0"/>
        </a:spcAft>
        <a:defRPr sz="2400">
          <a:solidFill>
            <a:schemeClr val="tx1"/>
          </a:solidFill>
          <a:latin typeface="UBSHeadline" charset="0"/>
          <a:ea typeface="Arial Unicode MS" charset="0"/>
          <a:cs typeface="Arial" charset="0"/>
        </a:defRPr>
      </a:lvl5pPr>
      <a:lvl6pPr marL="457200" algn="l" defTabSz="1006475" rtl="0" fontAlgn="base">
        <a:spcBef>
          <a:spcPct val="0"/>
        </a:spcBef>
        <a:spcAft>
          <a:spcPct val="0"/>
        </a:spcAft>
        <a:defRPr sz="2400">
          <a:solidFill>
            <a:schemeClr val="tx1"/>
          </a:solidFill>
          <a:latin typeface="UBSHeadline" charset="0"/>
          <a:ea typeface="Arial Unicode MS" charset="0"/>
          <a:cs typeface="Arial" charset="0"/>
        </a:defRPr>
      </a:lvl6pPr>
      <a:lvl7pPr marL="914400" algn="l" defTabSz="1006475" rtl="0" fontAlgn="base">
        <a:spcBef>
          <a:spcPct val="0"/>
        </a:spcBef>
        <a:spcAft>
          <a:spcPct val="0"/>
        </a:spcAft>
        <a:defRPr sz="2400">
          <a:solidFill>
            <a:schemeClr val="tx1"/>
          </a:solidFill>
          <a:latin typeface="UBSHeadline" charset="0"/>
          <a:ea typeface="Arial Unicode MS" charset="0"/>
          <a:cs typeface="Arial" charset="0"/>
        </a:defRPr>
      </a:lvl7pPr>
      <a:lvl8pPr marL="1371600" algn="l" defTabSz="1006475" rtl="0" fontAlgn="base">
        <a:spcBef>
          <a:spcPct val="0"/>
        </a:spcBef>
        <a:spcAft>
          <a:spcPct val="0"/>
        </a:spcAft>
        <a:defRPr sz="2400">
          <a:solidFill>
            <a:schemeClr val="tx1"/>
          </a:solidFill>
          <a:latin typeface="UBSHeadline" charset="0"/>
          <a:ea typeface="Arial Unicode MS" charset="0"/>
          <a:cs typeface="Arial" charset="0"/>
        </a:defRPr>
      </a:lvl8pPr>
      <a:lvl9pPr marL="1828800" algn="l" defTabSz="1006475" rtl="0" fontAlgn="base">
        <a:spcBef>
          <a:spcPct val="0"/>
        </a:spcBef>
        <a:spcAft>
          <a:spcPct val="0"/>
        </a:spcAft>
        <a:defRPr sz="2400">
          <a:solidFill>
            <a:schemeClr val="tx1"/>
          </a:solidFill>
          <a:latin typeface="UBSHeadline" charset="0"/>
          <a:ea typeface="Arial Unicode MS" charset="0"/>
          <a:cs typeface="Arial" charset="0"/>
        </a:defRPr>
      </a:lvl9pPr>
    </p:titleStyle>
    <p:bodyStyle>
      <a:lvl1pPr algn="l" defTabSz="1006475" rtl="0" fontAlgn="base">
        <a:spcBef>
          <a:spcPct val="100000"/>
        </a:spcBef>
        <a:spcAft>
          <a:spcPct val="0"/>
        </a:spcAft>
        <a:buClr>
          <a:srgbClr val="5B77CC"/>
        </a:buClr>
        <a:buSzPct val="25000"/>
        <a:buFont typeface="Symbol" charset="2"/>
        <a:defRPr sz="1100" kern="1200">
          <a:solidFill>
            <a:schemeClr val="tx1"/>
          </a:solidFill>
          <a:latin typeface="Century Gothic" charset="0"/>
          <a:ea typeface="+mn-ea"/>
          <a:cs typeface="Century Gothic" charset="0"/>
        </a:defRPr>
      </a:lvl1pPr>
      <a:lvl2pPr marL="1588" algn="l" defTabSz="1006475" rtl="0" fontAlgn="base">
        <a:spcBef>
          <a:spcPct val="50000"/>
        </a:spcBef>
        <a:spcAft>
          <a:spcPct val="0"/>
        </a:spcAft>
        <a:buClr>
          <a:schemeClr val="tx1"/>
        </a:buClr>
        <a:buSzPct val="25000"/>
        <a:defRPr sz="1100" kern="1200">
          <a:solidFill>
            <a:schemeClr val="tx1"/>
          </a:solidFill>
          <a:latin typeface="Century Gothic" charset="0"/>
          <a:ea typeface="+mn-ea"/>
          <a:cs typeface="Century Gothic" charset="0"/>
        </a:defRPr>
      </a:lvl2pPr>
      <a:lvl3pPr marL="228600" indent="-225425" algn="l" defTabSz="1006475" rtl="0" fontAlgn="base">
        <a:spcBef>
          <a:spcPct val="50000"/>
        </a:spcBef>
        <a:spcAft>
          <a:spcPct val="0"/>
        </a:spcAft>
        <a:buClr>
          <a:srgbClr val="E60000"/>
        </a:buClr>
        <a:buFont typeface="Symbol" charset="2"/>
        <a:buChar char="·"/>
        <a:defRPr sz="1100" kern="1200">
          <a:solidFill>
            <a:schemeClr val="tx1"/>
          </a:solidFill>
          <a:latin typeface="Century Gothic" charset="0"/>
          <a:ea typeface="+mn-ea"/>
          <a:cs typeface="Century Gothic" charset="0"/>
        </a:defRPr>
      </a:lvl3pPr>
      <a:lvl4pPr marL="457200" indent="-227013" algn="l" defTabSz="1006475" rtl="0" fontAlgn="base">
        <a:spcBef>
          <a:spcPct val="25000"/>
        </a:spcBef>
        <a:spcAft>
          <a:spcPct val="0"/>
        </a:spcAft>
        <a:buClr>
          <a:schemeClr val="tx1"/>
        </a:buClr>
        <a:buSzPct val="84000"/>
        <a:buChar char="–"/>
        <a:defRPr sz="1100" kern="1200">
          <a:solidFill>
            <a:schemeClr val="tx1"/>
          </a:solidFill>
          <a:latin typeface="Century Gothic" charset="0"/>
          <a:ea typeface="+mn-ea"/>
          <a:cs typeface="Century Gothic" charset="0"/>
        </a:defRPr>
      </a:lvl4pPr>
      <a:lvl5pPr marL="684213" indent="-225425" algn="l" defTabSz="1006475" rtl="0" fontAlgn="base">
        <a:spcBef>
          <a:spcPct val="25000"/>
        </a:spcBef>
        <a:spcAft>
          <a:spcPct val="0"/>
        </a:spcAft>
        <a:buClr>
          <a:schemeClr val="tx1"/>
        </a:buClr>
        <a:buSzPct val="84000"/>
        <a:buChar char="–"/>
        <a:defRPr sz="1100" kern="1200">
          <a:solidFill>
            <a:schemeClr val="tx1"/>
          </a:solidFill>
          <a:latin typeface="Century Gothic" charset="0"/>
          <a:ea typeface="+mn-ea"/>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image" Target="../media/image7.emf"/><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birlingcapital.com/publication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zbirling logo-0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10058400" cy="7543800"/>
          </a:xfrm>
          <a:prstGeom prst="rect">
            <a:avLst/>
          </a:prstGeom>
        </p:spPr>
      </p:pic>
    </p:spTree>
    <p:extLst>
      <p:ext uri="{BB962C8B-B14F-4D97-AF65-F5344CB8AC3E}">
        <p14:creationId xmlns:p14="http://schemas.microsoft.com/office/powerpoint/2010/main" val="234425339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Corporate Financial Planning (CFP)</a:t>
            </a:r>
          </a:p>
        </p:txBody>
      </p:sp>
      <p:graphicFrame>
        <p:nvGraphicFramePr>
          <p:cNvPr id="6" name="Diagram 5"/>
          <p:cNvGraphicFramePr/>
          <p:nvPr>
            <p:extLst>
              <p:ext uri="{D42A27DB-BD31-4B8C-83A1-F6EECF244321}">
                <p14:modId xmlns:p14="http://schemas.microsoft.com/office/powerpoint/2010/main" val="4172373185"/>
              </p:ext>
            </p:extLst>
          </p:nvPr>
        </p:nvGraphicFramePr>
        <p:xfrm>
          <a:off x="766763" y="1562100"/>
          <a:ext cx="88392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p:cNvGraphicFramePr/>
          <p:nvPr>
            <p:extLst>
              <p:ext uri="{D42A27DB-BD31-4B8C-83A1-F6EECF244321}">
                <p14:modId xmlns:p14="http://schemas.microsoft.com/office/powerpoint/2010/main" val="1712989002"/>
              </p:ext>
            </p:extLst>
          </p:nvPr>
        </p:nvGraphicFramePr>
        <p:xfrm>
          <a:off x="419100" y="470695"/>
          <a:ext cx="1981200" cy="13009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ext uri="{D42A27DB-BD31-4B8C-83A1-F6EECF244321}">
                <p14:modId xmlns:p14="http://schemas.microsoft.com/office/powerpoint/2010/main" val="766780634"/>
              </p:ext>
            </p:extLst>
          </p:nvPr>
        </p:nvGraphicFramePr>
        <p:xfrm>
          <a:off x="4555482" y="3896139"/>
          <a:ext cx="1261761" cy="58972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8" name="Picture 7">
            <a:extLst>
              <a:ext uri="{FF2B5EF4-FFF2-40B4-BE49-F238E27FC236}">
                <a16:creationId xmlns:a16="http://schemas.microsoft.com/office/drawing/2014/main" id="{FCBCA761-33FC-F74A-A368-C767A03DA44F}"/>
              </a:ext>
            </a:extLst>
          </p:cNvPr>
          <p:cNvPicPr>
            <a:picLocks noChangeAspect="1"/>
          </p:cNvPicPr>
          <p:nvPr/>
        </p:nvPicPr>
        <p:blipFill>
          <a:blip r:embed="rId17"/>
          <a:stretch>
            <a:fillRect/>
          </a:stretch>
        </p:blipFill>
        <p:spPr>
          <a:xfrm>
            <a:off x="4376734" y="3559173"/>
            <a:ext cx="1712236" cy="1198565"/>
          </a:xfrm>
          <a:prstGeom prst="rect">
            <a:avLst/>
          </a:prstGeom>
        </p:spPr>
      </p:pic>
    </p:spTree>
    <p:extLst>
      <p:ext uri="{BB962C8B-B14F-4D97-AF65-F5344CB8AC3E}">
        <p14:creationId xmlns:p14="http://schemas.microsoft.com/office/powerpoint/2010/main" val="177130551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758" y="1224681"/>
            <a:ext cx="9153625" cy="3293209"/>
          </a:xfrm>
          <a:prstGeom prst="rect">
            <a:avLst/>
          </a:prstGeom>
        </p:spPr>
        <p:txBody>
          <a:bodyPr wrap="square">
            <a:spAutoFit/>
          </a:bodyPr>
          <a:lstStyle/>
          <a:p>
            <a:pPr algn="just"/>
            <a:r>
              <a:rPr lang="en-US" sz="2800" b="1" dirty="0">
                <a:solidFill>
                  <a:srgbClr val="0968A0"/>
                </a:solidFill>
                <a:latin typeface="Century Gothic" panose="020B0502020202020204" pitchFamily="34" charset="0"/>
              </a:rPr>
              <a:t>Products and Services</a:t>
            </a:r>
          </a:p>
          <a:p>
            <a:pPr algn="just"/>
            <a:r>
              <a:rPr lang="en-US" b="1" dirty="0">
                <a:solidFill>
                  <a:srgbClr val="0968A0"/>
                </a:solidFill>
                <a:latin typeface="Century Gothic" panose="020B0502020202020204" pitchFamily="34" charset="0"/>
              </a:rPr>
              <a:t>CAPITAL RAISING</a:t>
            </a:r>
          </a:p>
          <a:p>
            <a:pPr algn="just"/>
            <a:r>
              <a:rPr lang="en-US" dirty="0">
                <a:solidFill>
                  <a:srgbClr val="0968A0"/>
                </a:solidFill>
                <a:latin typeface="Century Gothic" panose="020B0502020202020204" pitchFamily="34" charset="0"/>
              </a:rPr>
              <a:t>Birling supports clients in evaluating their </a:t>
            </a:r>
            <a:r>
              <a:rPr lang="en-US" b="1" dirty="0">
                <a:solidFill>
                  <a:srgbClr val="0968A0"/>
                </a:solidFill>
                <a:latin typeface="Century Gothic" panose="020B0502020202020204" pitchFamily="34" charset="0"/>
              </a:rPr>
              <a:t>short-term and long-term capital requirements</a:t>
            </a:r>
            <a:r>
              <a:rPr lang="en-US" dirty="0">
                <a:solidFill>
                  <a:srgbClr val="0968A0"/>
                </a:solidFill>
                <a:latin typeface="Century Gothic" panose="020B0502020202020204" pitchFamily="34" charset="0"/>
              </a:rPr>
              <a:t>. We advise clients in securing financing to accommodate their most critical strategic growth and recapitalization initiatives, including business acquisitions, shareholder buyouts, working capital needs, and other crucial growth activities. Our partners are experts at assisting clients in securing financing from private investors through the issuance of debt or equity  and obtaining senior debt, mezzanine, and equity financing from institutional lenders and private equity groups.</a:t>
            </a:r>
          </a:p>
        </p:txBody>
      </p:sp>
      <p:graphicFrame>
        <p:nvGraphicFramePr>
          <p:cNvPr id="5" name="Diagram 4"/>
          <p:cNvGraphicFramePr/>
          <p:nvPr>
            <p:extLst/>
          </p:nvPr>
        </p:nvGraphicFramePr>
        <p:xfrm>
          <a:off x="105879" y="4818661"/>
          <a:ext cx="9644514" cy="2938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341169" y="4928135"/>
            <a:ext cx="3330341" cy="523220"/>
          </a:xfrm>
          <a:prstGeom prst="rect">
            <a:avLst/>
          </a:prstGeom>
          <a:noFill/>
        </p:spPr>
        <p:txBody>
          <a:bodyPr wrap="square" rtlCol="0">
            <a:spAutoFit/>
          </a:bodyPr>
          <a:lstStyle/>
          <a:p>
            <a:pPr algn="ctr"/>
            <a:r>
              <a:rPr lang="en-US" sz="2800" b="1" dirty="0">
                <a:solidFill>
                  <a:srgbClr val="0968A0"/>
                </a:solidFill>
                <a:latin typeface="Century Gothic" panose="020B0502020202020204" pitchFamily="34" charset="0"/>
              </a:rPr>
              <a:t>EXPERTISE</a:t>
            </a:r>
            <a:endParaRPr lang="es-PR" sz="2800" b="1">
              <a:solidFill>
                <a:srgbClr val="0968A0"/>
              </a:solidFill>
              <a:latin typeface="Century Gothic" panose="020B0502020202020204" pitchFamily="34" charset="0"/>
            </a:endParaRPr>
          </a:p>
        </p:txBody>
      </p:sp>
    </p:spTree>
    <p:extLst>
      <p:ext uri="{BB962C8B-B14F-4D97-AF65-F5344CB8AC3E}">
        <p14:creationId xmlns:p14="http://schemas.microsoft.com/office/powerpoint/2010/main" val="249862379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878" y="1135874"/>
            <a:ext cx="9721516" cy="523220"/>
          </a:xfrm>
          <a:prstGeom prst="rect">
            <a:avLst/>
          </a:prstGeom>
        </p:spPr>
        <p:txBody>
          <a:bodyPr wrap="square">
            <a:spAutoFit/>
          </a:bodyPr>
          <a:lstStyle/>
          <a:p>
            <a:r>
              <a:rPr lang="en-US" sz="2800" b="1" dirty="0">
                <a:solidFill>
                  <a:srgbClr val="0968A0"/>
                </a:solidFill>
                <a:latin typeface="Century Gothic" panose="020B0502020202020204" pitchFamily="34" charset="0"/>
              </a:rPr>
              <a:t>Products and Services</a:t>
            </a:r>
          </a:p>
        </p:txBody>
      </p:sp>
      <p:graphicFrame>
        <p:nvGraphicFramePr>
          <p:cNvPr id="5" name="Diagram 4"/>
          <p:cNvGraphicFramePr/>
          <p:nvPr>
            <p:extLst>
              <p:ext uri="{D42A27DB-BD31-4B8C-83A1-F6EECF244321}">
                <p14:modId xmlns:p14="http://schemas.microsoft.com/office/powerpoint/2010/main" val="2139842053"/>
              </p:ext>
            </p:extLst>
          </p:nvPr>
        </p:nvGraphicFramePr>
        <p:xfrm>
          <a:off x="105878" y="4610637"/>
          <a:ext cx="9644514" cy="31521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275008" y="4384935"/>
            <a:ext cx="8126569" cy="523220"/>
          </a:xfrm>
          <a:prstGeom prst="rect">
            <a:avLst/>
          </a:prstGeom>
          <a:noFill/>
        </p:spPr>
        <p:txBody>
          <a:bodyPr wrap="square" rtlCol="0">
            <a:spAutoFit/>
          </a:bodyPr>
          <a:lstStyle/>
          <a:p>
            <a:pPr algn="ctr"/>
            <a:r>
              <a:rPr lang="en-US" sz="2800" b="1" dirty="0">
                <a:solidFill>
                  <a:srgbClr val="0968A0"/>
                </a:solidFill>
                <a:latin typeface="Century Gothic" charset="0"/>
                <a:ea typeface="Century Gothic" charset="0"/>
                <a:cs typeface="Century Gothic" charset="0"/>
              </a:rPr>
              <a:t>Managing the power of Change</a:t>
            </a:r>
            <a:endParaRPr lang="es-PR" sz="2800" b="1">
              <a:solidFill>
                <a:srgbClr val="0968A0"/>
              </a:solidFill>
              <a:latin typeface="Century Gothic" charset="0"/>
              <a:ea typeface="Century Gothic" charset="0"/>
              <a:cs typeface="Century Gothic" charset="0"/>
            </a:endParaRPr>
          </a:p>
        </p:txBody>
      </p:sp>
      <p:sp>
        <p:nvSpPr>
          <p:cNvPr id="7" name="Rectangle 6"/>
          <p:cNvSpPr/>
          <p:nvPr/>
        </p:nvSpPr>
        <p:spPr>
          <a:xfrm>
            <a:off x="315135" y="1660241"/>
            <a:ext cx="5506116" cy="369332"/>
          </a:xfrm>
          <a:prstGeom prst="rect">
            <a:avLst/>
          </a:prstGeom>
        </p:spPr>
        <p:txBody>
          <a:bodyPr wrap="square">
            <a:spAutoFit/>
          </a:bodyPr>
          <a:lstStyle/>
          <a:p>
            <a:r>
              <a:rPr lang="en-US" b="1" dirty="0">
                <a:solidFill>
                  <a:srgbClr val="0968A0"/>
                </a:solidFill>
                <a:latin typeface="Century Gothic" panose="020B0502020202020204" pitchFamily="34" charset="0"/>
                <a:ea typeface="Georgia" charset="0"/>
                <a:cs typeface="Georgia" charset="0"/>
              </a:rPr>
              <a:t>Strategic Advisory Services</a:t>
            </a:r>
          </a:p>
        </p:txBody>
      </p:sp>
      <p:sp>
        <p:nvSpPr>
          <p:cNvPr id="4" name="Rectangle 3"/>
          <p:cNvSpPr/>
          <p:nvPr/>
        </p:nvSpPr>
        <p:spPr>
          <a:xfrm>
            <a:off x="315135" y="2030258"/>
            <a:ext cx="9572134" cy="2308324"/>
          </a:xfrm>
          <a:prstGeom prst="rect">
            <a:avLst/>
          </a:prstGeom>
        </p:spPr>
        <p:txBody>
          <a:bodyPr wrap="square">
            <a:spAutoFit/>
          </a:bodyPr>
          <a:lstStyle/>
          <a:p>
            <a:pPr algn="just"/>
            <a:r>
              <a:rPr lang="en-US" dirty="0">
                <a:solidFill>
                  <a:srgbClr val="0968A0"/>
                </a:solidFill>
                <a:latin typeface="Century Gothic" charset="0"/>
                <a:ea typeface="Century Gothic" charset="0"/>
                <a:cs typeface="Century Gothic" charset="0"/>
              </a:rPr>
              <a:t>Key financial data is fundamental to our insights.</a:t>
            </a:r>
          </a:p>
          <a:p>
            <a:pPr algn="just"/>
            <a:r>
              <a:rPr lang="en-US" dirty="0">
                <a:solidFill>
                  <a:srgbClr val="0968A0"/>
                </a:solidFill>
                <a:latin typeface="Century Gothic" charset="0"/>
                <a:ea typeface="Century Gothic" charset="0"/>
                <a:cs typeface="Century Gothic" charset="0"/>
              </a:rPr>
              <a:t>Information is power, when it comes to identifying and assessing the potential of  companies.  The most reliable research depends upon access to verifiable financial analytics.</a:t>
            </a:r>
          </a:p>
          <a:p>
            <a:pPr algn="just"/>
            <a:r>
              <a:rPr lang="en-US" dirty="0">
                <a:solidFill>
                  <a:srgbClr val="0968A0"/>
                </a:solidFill>
                <a:latin typeface="Century Gothic" charset="0"/>
                <a:ea typeface="Century Gothic" charset="0"/>
                <a:cs typeface="Century Gothic" charset="0"/>
              </a:rPr>
              <a:t>Our expertise, including analytics and understanding of impactful macroeconomic factors, can be leveraged by institutions and companies to assist in strategic decisions.</a:t>
            </a:r>
          </a:p>
        </p:txBody>
      </p:sp>
    </p:spTree>
    <p:extLst>
      <p:ext uri="{BB962C8B-B14F-4D97-AF65-F5344CB8AC3E}">
        <p14:creationId xmlns:p14="http://schemas.microsoft.com/office/powerpoint/2010/main" val="32233481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879" y="1235813"/>
            <a:ext cx="9721516" cy="523220"/>
          </a:xfrm>
          <a:prstGeom prst="rect">
            <a:avLst/>
          </a:prstGeom>
        </p:spPr>
        <p:txBody>
          <a:bodyPr wrap="square">
            <a:spAutoFit/>
          </a:bodyPr>
          <a:lstStyle/>
          <a:p>
            <a:r>
              <a:rPr lang="en-US" sz="2800" b="1" dirty="0">
                <a:solidFill>
                  <a:srgbClr val="0968A0"/>
                </a:solidFill>
                <a:latin typeface="Century Gothic" panose="020B0502020202020204" pitchFamily="34" charset="0"/>
              </a:rPr>
              <a:t>Products and Services</a:t>
            </a:r>
          </a:p>
        </p:txBody>
      </p:sp>
      <p:graphicFrame>
        <p:nvGraphicFramePr>
          <p:cNvPr id="5" name="Diagram 4"/>
          <p:cNvGraphicFramePr/>
          <p:nvPr>
            <p:extLst>
              <p:ext uri="{D42A27DB-BD31-4B8C-83A1-F6EECF244321}">
                <p14:modId xmlns:p14="http://schemas.microsoft.com/office/powerpoint/2010/main" val="1660651136"/>
              </p:ext>
            </p:extLst>
          </p:nvPr>
        </p:nvGraphicFramePr>
        <p:xfrm>
          <a:off x="105879" y="4818661"/>
          <a:ext cx="9644514" cy="2938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262965" y="4449329"/>
            <a:ext cx="3330341" cy="523220"/>
          </a:xfrm>
          <a:prstGeom prst="rect">
            <a:avLst/>
          </a:prstGeom>
          <a:noFill/>
        </p:spPr>
        <p:txBody>
          <a:bodyPr wrap="square" rtlCol="0">
            <a:spAutoFit/>
          </a:bodyPr>
          <a:lstStyle/>
          <a:p>
            <a:pPr algn="ctr"/>
            <a:r>
              <a:rPr lang="en-US" sz="2800" b="1" dirty="0">
                <a:solidFill>
                  <a:srgbClr val="0968A0"/>
                </a:solidFill>
                <a:latin typeface="Century Gothic" panose="020B0502020202020204" pitchFamily="34" charset="0"/>
              </a:rPr>
              <a:t>EXPERTISE</a:t>
            </a:r>
            <a:endParaRPr lang="es-PR" sz="2800" b="1">
              <a:solidFill>
                <a:srgbClr val="0968A0"/>
              </a:solidFill>
              <a:latin typeface="Century Gothic" panose="020B0502020202020204" pitchFamily="34" charset="0"/>
            </a:endParaRPr>
          </a:p>
        </p:txBody>
      </p:sp>
      <p:sp>
        <p:nvSpPr>
          <p:cNvPr id="7" name="Rectangle 6"/>
          <p:cNvSpPr/>
          <p:nvPr/>
        </p:nvSpPr>
        <p:spPr>
          <a:xfrm>
            <a:off x="315135" y="1759033"/>
            <a:ext cx="3557617" cy="369332"/>
          </a:xfrm>
          <a:prstGeom prst="rect">
            <a:avLst/>
          </a:prstGeom>
        </p:spPr>
        <p:txBody>
          <a:bodyPr wrap="square">
            <a:spAutoFit/>
          </a:bodyPr>
          <a:lstStyle/>
          <a:p>
            <a:r>
              <a:rPr lang="en-US" b="1" dirty="0">
                <a:solidFill>
                  <a:srgbClr val="0968A0"/>
                </a:solidFill>
                <a:latin typeface="Century Gothic" panose="020B0502020202020204" pitchFamily="34" charset="0"/>
                <a:ea typeface="Georgia" charset="0"/>
                <a:cs typeface="Georgia" charset="0"/>
              </a:rPr>
              <a:t>Performance Improvement</a:t>
            </a:r>
          </a:p>
        </p:txBody>
      </p:sp>
      <p:sp>
        <p:nvSpPr>
          <p:cNvPr id="4" name="Rectangle 3"/>
          <p:cNvSpPr/>
          <p:nvPr/>
        </p:nvSpPr>
        <p:spPr>
          <a:xfrm>
            <a:off x="392137" y="2282253"/>
            <a:ext cx="9572134" cy="1754326"/>
          </a:xfrm>
          <a:prstGeom prst="rect">
            <a:avLst/>
          </a:prstGeom>
        </p:spPr>
        <p:txBody>
          <a:bodyPr wrap="square">
            <a:spAutoFit/>
          </a:bodyPr>
          <a:lstStyle/>
          <a:p>
            <a:pPr algn="just"/>
            <a:r>
              <a:rPr lang="en-US" dirty="0">
                <a:solidFill>
                  <a:srgbClr val="0968A0"/>
                </a:solidFill>
                <a:latin typeface="Century Gothic" charset="0"/>
                <a:ea typeface="Century Gothic" charset="0"/>
                <a:cs typeface="Century Gothic" charset="0"/>
              </a:rPr>
              <a:t>Birling sets the basis  to improve the efficiency and effectiveness of clients’ operations with a balanced approach, focused on increasing revenues and cutting costs. We help clients align business activities to a “core” priorities and develop a balance between short-term and long-term goals. Using external metrics and deploying best practices, we accelerate clients’ growth and increase effectiveness. Our systemic changes lead to sustainable results.</a:t>
            </a:r>
          </a:p>
        </p:txBody>
      </p:sp>
    </p:spTree>
    <p:extLst>
      <p:ext uri="{BB962C8B-B14F-4D97-AF65-F5344CB8AC3E}">
        <p14:creationId xmlns:p14="http://schemas.microsoft.com/office/powerpoint/2010/main" val="49206791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879" y="1235813"/>
            <a:ext cx="9721516" cy="3570208"/>
          </a:xfrm>
          <a:prstGeom prst="rect">
            <a:avLst/>
          </a:prstGeom>
        </p:spPr>
        <p:txBody>
          <a:bodyPr wrap="square">
            <a:spAutoFit/>
          </a:bodyPr>
          <a:lstStyle/>
          <a:p>
            <a:r>
              <a:rPr lang="en-US" sz="2800" b="1" dirty="0">
                <a:solidFill>
                  <a:srgbClr val="0968A0"/>
                </a:solidFill>
                <a:latin typeface="Century Gothic" panose="020B0502020202020204" pitchFamily="34" charset="0"/>
              </a:rPr>
              <a:t>Products and Services</a:t>
            </a:r>
          </a:p>
          <a:p>
            <a:r>
              <a:rPr lang="en-US" b="1" dirty="0">
                <a:solidFill>
                  <a:srgbClr val="0968A0"/>
                </a:solidFill>
                <a:latin typeface="Century Gothic" panose="020B0502020202020204" pitchFamily="34" charset="0"/>
              </a:rPr>
              <a:t>MERGERS AND ACQUISITIONS</a:t>
            </a:r>
          </a:p>
          <a:p>
            <a:pPr algn="just"/>
            <a:r>
              <a:rPr lang="en-US" dirty="0">
                <a:solidFill>
                  <a:srgbClr val="0968A0"/>
                </a:solidFill>
                <a:latin typeface="Century Gothic" panose="020B0502020202020204" pitchFamily="34" charset="0"/>
              </a:rPr>
              <a:t>Birling assists clients in developing and executing value-maximizing merger and acquisition strategies.  We advise corporate, middle-market and family companies on sell-side and buy-side M&amp;A advisory assignments, as well as corporate carve-outs and divestitures.  We leverage our industry expertise, operational insight, and transaction execution proficiency to help clients understand their strategic alternatives, assess their business positioning, and navigate the complexities of the M&amp;A process. Through years of dedication to specific markets and their constituent stakeholders, our access to acquirers and investors within the corporate, middle-market and family corporations provides a value added proposition to our clients.</a:t>
            </a:r>
          </a:p>
        </p:txBody>
      </p:sp>
      <p:graphicFrame>
        <p:nvGraphicFramePr>
          <p:cNvPr id="5" name="Diagram 4"/>
          <p:cNvGraphicFramePr/>
          <p:nvPr>
            <p:extLst>
              <p:ext uri="{D42A27DB-BD31-4B8C-83A1-F6EECF244321}">
                <p14:modId xmlns:p14="http://schemas.microsoft.com/office/powerpoint/2010/main" val="1356047428"/>
              </p:ext>
            </p:extLst>
          </p:nvPr>
        </p:nvGraphicFramePr>
        <p:xfrm>
          <a:off x="105879" y="4818661"/>
          <a:ext cx="9644514" cy="2938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341169" y="4928135"/>
            <a:ext cx="3330341" cy="523220"/>
          </a:xfrm>
          <a:prstGeom prst="rect">
            <a:avLst/>
          </a:prstGeom>
          <a:noFill/>
        </p:spPr>
        <p:txBody>
          <a:bodyPr wrap="square" rtlCol="0">
            <a:spAutoFit/>
          </a:bodyPr>
          <a:lstStyle/>
          <a:p>
            <a:pPr algn="ctr"/>
            <a:r>
              <a:rPr lang="en-US" sz="2800" b="1" dirty="0">
                <a:solidFill>
                  <a:srgbClr val="0968A0"/>
                </a:solidFill>
                <a:latin typeface="Century Gothic" panose="020B0502020202020204" pitchFamily="34" charset="0"/>
              </a:rPr>
              <a:t>EXPERTISE</a:t>
            </a:r>
            <a:endParaRPr lang="es-PR" sz="2800" b="1">
              <a:solidFill>
                <a:srgbClr val="0968A0"/>
              </a:solidFill>
              <a:latin typeface="Century Gothic" panose="020B0502020202020204" pitchFamily="34" charset="0"/>
            </a:endParaRPr>
          </a:p>
        </p:txBody>
      </p:sp>
    </p:spTree>
    <p:extLst>
      <p:ext uri="{BB962C8B-B14F-4D97-AF65-F5344CB8AC3E}">
        <p14:creationId xmlns:p14="http://schemas.microsoft.com/office/powerpoint/2010/main" val="161254890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8758" y="2251639"/>
            <a:ext cx="6770803" cy="3831818"/>
          </a:xfrm>
          <a:prstGeom prst="rect">
            <a:avLst/>
          </a:prstGeom>
        </p:spPr>
        <p:txBody>
          <a:bodyPr wrap="square">
            <a:spAutoFit/>
          </a:bodyPr>
          <a:lstStyle/>
          <a:p>
            <a:pPr algn="just"/>
            <a:r>
              <a:rPr lang="en-US" dirty="0">
                <a:solidFill>
                  <a:srgbClr val="0968A0"/>
                </a:solidFill>
                <a:latin typeface="Century Gothic" panose="020B0502020202020204" pitchFamily="34" charset="0"/>
                <a:ea typeface="Georgia" charset="0"/>
                <a:cs typeface="Georgia" charset="0"/>
              </a:rPr>
              <a:t>Birling leverages its deep knowledge of market dynamics and relevant industry trends to provide corporations, business owners, and investors with insightful valuation advice and guidance.  Birling believes that every corporation should understand its current value as well as those areas that reduce the value of a going concern.</a:t>
            </a:r>
          </a:p>
          <a:p>
            <a:endParaRPr lang="en-US" dirty="0">
              <a:solidFill>
                <a:srgbClr val="0968A0"/>
              </a:solidFill>
              <a:latin typeface="Century Gothic" panose="020B0502020202020204" pitchFamily="34" charset="0"/>
              <a:ea typeface="Georgia" charset="0"/>
              <a:cs typeface="Georgia" charset="0"/>
            </a:endParaRPr>
          </a:p>
          <a:p>
            <a:r>
              <a:rPr lang="en-US" b="1" dirty="0">
                <a:solidFill>
                  <a:srgbClr val="0968A0"/>
                </a:solidFill>
                <a:latin typeface="Century Gothic" panose="020B0502020202020204" pitchFamily="34" charset="0"/>
              </a:rPr>
              <a:t>VALUATION</a:t>
            </a:r>
          </a:p>
          <a:p>
            <a:pPr marL="285750" indent="-285750">
              <a:buClr>
                <a:srgbClr val="0968A0"/>
              </a:buClr>
              <a:buFont typeface="Wingdings" charset="2"/>
              <a:buChar char="q"/>
            </a:pPr>
            <a:r>
              <a:rPr lang="en-US" altLang="en-US" dirty="0">
                <a:solidFill>
                  <a:srgbClr val="0968A0"/>
                </a:solidFill>
                <a:latin typeface="Century Gothic" panose="020B0502020202020204" pitchFamily="34" charset="0"/>
              </a:rPr>
              <a:t>Income Approach</a:t>
            </a:r>
          </a:p>
          <a:p>
            <a:pPr marL="285750" indent="-285750">
              <a:buClr>
                <a:srgbClr val="0968A0"/>
              </a:buClr>
              <a:buFont typeface="Wingdings" charset="2"/>
              <a:buChar char="q"/>
            </a:pPr>
            <a:r>
              <a:rPr lang="en-US" altLang="en-US" dirty="0">
                <a:solidFill>
                  <a:srgbClr val="0968A0"/>
                </a:solidFill>
                <a:latin typeface="Century Gothic" panose="020B0502020202020204" pitchFamily="34" charset="0"/>
              </a:rPr>
              <a:t>Market Approach</a:t>
            </a:r>
          </a:p>
          <a:p>
            <a:pPr marL="285750" indent="-285750">
              <a:buClr>
                <a:srgbClr val="0968A0"/>
              </a:buClr>
              <a:buFont typeface="Wingdings" charset="2"/>
              <a:buChar char="q"/>
            </a:pPr>
            <a:r>
              <a:rPr lang="en-US" altLang="en-US" dirty="0">
                <a:solidFill>
                  <a:srgbClr val="0968A0"/>
                </a:solidFill>
                <a:latin typeface="Century Gothic" panose="020B0502020202020204" pitchFamily="34" charset="0"/>
              </a:rPr>
              <a:t>Net Asset Approach</a:t>
            </a:r>
            <a:endParaRPr lang="en-US" dirty="0">
              <a:solidFill>
                <a:srgbClr val="0968A0"/>
              </a:solidFill>
              <a:latin typeface="Century Gothic" panose="020B0502020202020204" pitchFamily="34" charset="0"/>
              <a:ea typeface="Georgia" charset="0"/>
              <a:cs typeface="Georgia" charset="0"/>
            </a:endParaRPr>
          </a:p>
        </p:txBody>
      </p:sp>
      <p:sp>
        <p:nvSpPr>
          <p:cNvPr id="5" name="Rectangle 4"/>
          <p:cNvSpPr/>
          <p:nvPr/>
        </p:nvSpPr>
        <p:spPr>
          <a:xfrm>
            <a:off x="288758" y="1224681"/>
            <a:ext cx="9153625" cy="1354217"/>
          </a:xfrm>
          <a:prstGeom prst="rect">
            <a:avLst/>
          </a:prstGeom>
        </p:spPr>
        <p:txBody>
          <a:bodyPr wrap="square">
            <a:spAutoFit/>
          </a:bodyPr>
          <a:lstStyle/>
          <a:p>
            <a:r>
              <a:rPr lang="en-US" sz="2800" b="1" dirty="0">
                <a:solidFill>
                  <a:srgbClr val="0968A0"/>
                </a:solidFill>
                <a:latin typeface="Century Gothic" panose="020B0502020202020204" pitchFamily="34" charset="0"/>
              </a:rPr>
              <a:t>Products and Services</a:t>
            </a:r>
          </a:p>
          <a:p>
            <a:r>
              <a:rPr lang="en-US" b="1" dirty="0">
                <a:solidFill>
                  <a:srgbClr val="0968A0"/>
                </a:solidFill>
                <a:latin typeface="Century Gothic" panose="020B0502020202020204" pitchFamily="34" charset="0"/>
              </a:rPr>
              <a:t>VALUATION </a:t>
            </a:r>
          </a:p>
          <a:p>
            <a:endParaRPr lang="en-US" dirty="0">
              <a:solidFill>
                <a:srgbClr val="0968A0"/>
              </a:solidFill>
              <a:latin typeface="Century Gothic" panose="020B0502020202020204" pitchFamily="34" charset="0"/>
            </a:endParaRPr>
          </a:p>
        </p:txBody>
      </p:sp>
      <p:pic>
        <p:nvPicPr>
          <p:cNvPr id="8" name="Picture 7"/>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7059560" y="1224681"/>
            <a:ext cx="2998839" cy="4987021"/>
          </a:xfrm>
          <a:prstGeom prst="rect">
            <a:avLst/>
          </a:prstGeom>
        </p:spPr>
      </p:pic>
    </p:spTree>
    <p:extLst>
      <p:ext uri="{BB962C8B-B14F-4D97-AF65-F5344CB8AC3E}">
        <p14:creationId xmlns:p14="http://schemas.microsoft.com/office/powerpoint/2010/main" val="30941856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p:cNvSpPr/>
          <p:nvPr/>
        </p:nvSpPr>
        <p:spPr>
          <a:xfrm>
            <a:off x="288757" y="1224681"/>
            <a:ext cx="6770803" cy="6047809"/>
          </a:xfrm>
          <a:prstGeom prst="rect">
            <a:avLst/>
          </a:prstGeom>
        </p:spPr>
        <p:txBody>
          <a:bodyPr wrap="square">
            <a:spAutoFit/>
          </a:bodyPr>
          <a:lstStyle/>
          <a:p>
            <a:pPr algn="just"/>
            <a:r>
              <a:rPr lang="en-US" dirty="0">
                <a:solidFill>
                  <a:srgbClr val="0070C0"/>
                </a:solidFill>
                <a:latin typeface="Century Gothic" panose="020B0502020202020204" pitchFamily="34" charset="0"/>
                <a:ea typeface="Georgia" charset="0"/>
                <a:cs typeface="Georgia" charset="0"/>
              </a:rPr>
              <a:t>Birling leverages its deep knowledge of market dynamics and relevant industry trends to provide</a:t>
            </a:r>
            <a:r>
              <a:rPr lang="en-US" dirty="0">
                <a:solidFill>
                  <a:srgbClr val="0070C0"/>
                </a:solidFill>
              </a:rPr>
              <a:t> </a:t>
            </a:r>
            <a:r>
              <a:rPr lang="en-US" dirty="0">
                <a:solidFill>
                  <a:srgbClr val="0070C0"/>
                </a:solidFill>
                <a:latin typeface="Century Gothic" panose="020B0502020202020204" pitchFamily="34" charset="0"/>
              </a:rPr>
              <a:t>advice to clients in the United States and Puerto Rico to assist them in developing effective tax planning strategies that will minimize the tax costs of doing business in Puerto Rico.</a:t>
            </a:r>
          </a:p>
          <a:p>
            <a:r>
              <a:rPr lang="en-US" dirty="0">
                <a:solidFill>
                  <a:srgbClr val="0070C0"/>
                </a:solidFill>
                <a:latin typeface="Century Gothic" panose="020B0502020202020204" pitchFamily="34" charset="0"/>
              </a:rPr>
              <a:t>Our team has advised  clients in connection with:</a:t>
            </a:r>
          </a:p>
          <a:p>
            <a:pPr marL="285750" indent="-285750">
              <a:buFont typeface="Wingdings" pitchFamily="2" charset="2"/>
              <a:buChar char="q"/>
            </a:pPr>
            <a:r>
              <a:rPr lang="en-US" dirty="0">
                <a:solidFill>
                  <a:srgbClr val="0070C0"/>
                </a:solidFill>
                <a:latin typeface="Century Gothic" panose="020B0502020202020204" pitchFamily="34" charset="0"/>
              </a:rPr>
              <a:t>Act No. 73 </a:t>
            </a:r>
            <a:r>
              <a:rPr lang="en-US" i="1" dirty="0">
                <a:solidFill>
                  <a:srgbClr val="0070C0"/>
                </a:solidFill>
                <a:latin typeface="Century Gothic" panose="020B0502020202020204" pitchFamily="34" charset="0"/>
              </a:rPr>
              <a:t> Economic Development Incentives Act</a:t>
            </a:r>
            <a:r>
              <a:rPr lang="en-US" dirty="0">
                <a:solidFill>
                  <a:srgbClr val="0070C0"/>
                </a:solidFill>
                <a:latin typeface="Century Gothic" panose="020B0502020202020204" pitchFamily="34" charset="0"/>
              </a:rPr>
              <a:t> </a:t>
            </a:r>
          </a:p>
          <a:p>
            <a:pPr marL="285750" indent="-285750">
              <a:buFont typeface="Wingdings" pitchFamily="2" charset="2"/>
              <a:buChar char="q"/>
            </a:pPr>
            <a:r>
              <a:rPr lang="en-US" dirty="0">
                <a:solidFill>
                  <a:srgbClr val="0070C0"/>
                </a:solidFill>
                <a:latin typeface="Century Gothic" panose="020B0502020202020204" pitchFamily="34" charset="0"/>
              </a:rPr>
              <a:t>Act No. 20 </a:t>
            </a:r>
            <a:r>
              <a:rPr lang="en-US" i="1" dirty="0">
                <a:solidFill>
                  <a:srgbClr val="0070C0"/>
                </a:solidFill>
                <a:latin typeface="Century Gothic" panose="020B0502020202020204" pitchFamily="34" charset="0"/>
              </a:rPr>
              <a:t>Export Service Promotion Act</a:t>
            </a:r>
            <a:endParaRPr lang="en-US" dirty="0">
              <a:solidFill>
                <a:srgbClr val="0070C0"/>
              </a:solidFill>
              <a:latin typeface="Century Gothic" panose="020B0502020202020204" pitchFamily="34" charset="0"/>
            </a:endParaRPr>
          </a:p>
          <a:p>
            <a:pPr marL="285750" indent="-285750">
              <a:buFont typeface="Wingdings" pitchFamily="2" charset="2"/>
              <a:buChar char="q"/>
            </a:pPr>
            <a:r>
              <a:rPr lang="en-US" dirty="0">
                <a:solidFill>
                  <a:srgbClr val="0070C0"/>
                </a:solidFill>
                <a:latin typeface="Century Gothic" panose="020B0502020202020204" pitchFamily="34" charset="0"/>
              </a:rPr>
              <a:t>Act No. 22  </a:t>
            </a:r>
            <a:r>
              <a:rPr lang="en-US" i="1" dirty="0">
                <a:solidFill>
                  <a:srgbClr val="0070C0"/>
                </a:solidFill>
                <a:latin typeface="Century Gothic" panose="020B0502020202020204" pitchFamily="34" charset="0"/>
              </a:rPr>
              <a:t>Individual Investors Act”</a:t>
            </a:r>
            <a:endParaRPr lang="en-US" dirty="0">
              <a:solidFill>
                <a:srgbClr val="0070C0"/>
              </a:solidFill>
              <a:latin typeface="Century Gothic" panose="020B0502020202020204" pitchFamily="34" charset="0"/>
            </a:endParaRPr>
          </a:p>
          <a:p>
            <a:pPr marL="285750" indent="-285750">
              <a:buFont typeface="Wingdings" pitchFamily="2" charset="2"/>
              <a:buChar char="q"/>
            </a:pPr>
            <a:r>
              <a:rPr lang="en-US" dirty="0">
                <a:solidFill>
                  <a:srgbClr val="0070C0"/>
                </a:solidFill>
                <a:latin typeface="Century Gothic" panose="020B0502020202020204" pitchFamily="34" charset="0"/>
              </a:rPr>
              <a:t>Act No. 27 </a:t>
            </a:r>
            <a:r>
              <a:rPr lang="en-US" i="1" dirty="0">
                <a:solidFill>
                  <a:srgbClr val="0070C0"/>
                </a:solidFill>
                <a:latin typeface="Century Gothic" panose="020B0502020202020204" pitchFamily="34" charset="0"/>
              </a:rPr>
              <a:t> Film Industry Economic Incentives Act”</a:t>
            </a:r>
            <a:endParaRPr lang="en-US" dirty="0">
              <a:solidFill>
                <a:srgbClr val="0070C0"/>
              </a:solidFill>
              <a:latin typeface="Century Gothic" panose="020B0502020202020204" pitchFamily="34" charset="0"/>
            </a:endParaRPr>
          </a:p>
          <a:p>
            <a:pPr marL="285750" indent="-285750">
              <a:buFont typeface="Wingdings" pitchFamily="2" charset="2"/>
              <a:buChar char="q"/>
            </a:pPr>
            <a:r>
              <a:rPr lang="en-US" dirty="0">
                <a:solidFill>
                  <a:srgbClr val="0070C0"/>
                </a:solidFill>
                <a:latin typeface="Century Gothic" panose="020B0502020202020204" pitchFamily="34" charset="0"/>
              </a:rPr>
              <a:t>Act No. 83 </a:t>
            </a:r>
            <a:r>
              <a:rPr lang="en-US" i="1" dirty="0">
                <a:solidFill>
                  <a:srgbClr val="0070C0"/>
                </a:solidFill>
                <a:latin typeface="Century Gothic" panose="020B0502020202020204" pitchFamily="34" charset="0"/>
              </a:rPr>
              <a:t>Green Energy Incentives Act</a:t>
            </a:r>
            <a:endParaRPr lang="en-US" dirty="0">
              <a:solidFill>
                <a:srgbClr val="0070C0"/>
              </a:solidFill>
              <a:latin typeface="Century Gothic" panose="020B0502020202020204" pitchFamily="34" charset="0"/>
            </a:endParaRPr>
          </a:p>
          <a:p>
            <a:pPr marL="285750" indent="-285750">
              <a:buFont typeface="Wingdings" pitchFamily="2" charset="2"/>
              <a:buChar char="q"/>
            </a:pPr>
            <a:r>
              <a:rPr lang="en-US" dirty="0">
                <a:solidFill>
                  <a:srgbClr val="0070C0"/>
                </a:solidFill>
                <a:latin typeface="Century Gothic" panose="020B0502020202020204" pitchFamily="34" charset="0"/>
              </a:rPr>
              <a:t>Act No. 74 </a:t>
            </a:r>
            <a:r>
              <a:rPr lang="en-US" i="1" dirty="0">
                <a:solidFill>
                  <a:srgbClr val="0070C0"/>
                </a:solidFill>
                <a:latin typeface="Century Gothic" panose="020B0502020202020204" pitchFamily="34" charset="0"/>
              </a:rPr>
              <a:t>Tourism Development Act</a:t>
            </a:r>
            <a:endParaRPr lang="en-US" dirty="0">
              <a:solidFill>
                <a:srgbClr val="0070C0"/>
              </a:solidFill>
              <a:latin typeface="Century Gothic" panose="020B0502020202020204" pitchFamily="34" charset="0"/>
            </a:endParaRPr>
          </a:p>
          <a:p>
            <a:r>
              <a:rPr lang="en-US" dirty="0">
                <a:solidFill>
                  <a:srgbClr val="0070C0"/>
                </a:solidFill>
                <a:latin typeface="Century Gothic" panose="020B0502020202020204" pitchFamily="34" charset="0"/>
              </a:rPr>
              <a:t>Working with all of Puerto Rico’s tax credit and tax incentives programs.  We have successfully negotiated and monetized multiple tax credits.</a:t>
            </a:r>
          </a:p>
          <a:p>
            <a:r>
              <a:rPr lang="en-US" dirty="0">
                <a:solidFill>
                  <a:srgbClr val="0070C0"/>
                </a:solidFill>
                <a:latin typeface="Century Gothic" panose="020B0502020202020204" pitchFamily="34" charset="0"/>
              </a:rPr>
              <a:t>During the 2018 YTD  we have advised  in excess on $35mm.</a:t>
            </a:r>
          </a:p>
        </p:txBody>
      </p:sp>
      <p:sp>
        <p:nvSpPr>
          <p:cNvPr id="5" name="Rectangle 4"/>
          <p:cNvSpPr/>
          <p:nvPr/>
        </p:nvSpPr>
        <p:spPr>
          <a:xfrm>
            <a:off x="127486" y="153119"/>
            <a:ext cx="9153625" cy="1354217"/>
          </a:xfrm>
          <a:prstGeom prst="rect">
            <a:avLst/>
          </a:prstGeom>
        </p:spPr>
        <p:txBody>
          <a:bodyPr wrap="square">
            <a:spAutoFit/>
          </a:bodyPr>
          <a:lstStyle/>
          <a:p>
            <a:r>
              <a:rPr lang="en-US" sz="2800" b="1" dirty="0">
                <a:solidFill>
                  <a:schemeClr val="bg1"/>
                </a:solidFill>
                <a:latin typeface="Century Gothic" panose="020B0502020202020204" pitchFamily="34" charset="0"/>
              </a:rPr>
              <a:t>Products and Services</a:t>
            </a:r>
          </a:p>
          <a:p>
            <a:r>
              <a:rPr lang="en-US" b="1" dirty="0">
                <a:solidFill>
                  <a:schemeClr val="bg1"/>
                </a:solidFill>
                <a:latin typeface="Century Gothic" panose="020B0502020202020204" pitchFamily="34" charset="0"/>
              </a:rPr>
              <a:t>Tax Credit Advisory and Consulting </a:t>
            </a:r>
          </a:p>
          <a:p>
            <a:endParaRPr lang="en-US" dirty="0">
              <a:solidFill>
                <a:srgbClr val="0968A0"/>
              </a:solidFill>
              <a:latin typeface="Century Gothic" panose="020B0502020202020204" pitchFamily="34" charset="0"/>
            </a:endParaRPr>
          </a:p>
        </p:txBody>
      </p:sp>
      <p:pic>
        <p:nvPicPr>
          <p:cNvPr id="68" name="Picture 67">
            <a:extLst>
              <a:ext uri="{FF2B5EF4-FFF2-40B4-BE49-F238E27FC236}">
                <a16:creationId xmlns:a16="http://schemas.microsoft.com/office/drawing/2014/main" id="{8ED64462-11EC-D145-BC22-19404B1AD873}"/>
              </a:ext>
            </a:extLst>
          </p:cNvPr>
          <p:cNvPicPr/>
          <p:nvPr/>
        </p:nvPicPr>
        <p:blipFill>
          <a:blip r:embed="rId3"/>
          <a:stretch>
            <a:fillRect/>
          </a:stretch>
        </p:blipFill>
        <p:spPr>
          <a:xfrm>
            <a:off x="7059560" y="2128839"/>
            <a:ext cx="2998840" cy="2686050"/>
          </a:xfrm>
          <a:prstGeom prst="rect">
            <a:avLst/>
          </a:prstGeom>
        </p:spPr>
      </p:pic>
    </p:spTree>
    <p:extLst>
      <p:ext uri="{BB962C8B-B14F-4D97-AF65-F5344CB8AC3E}">
        <p14:creationId xmlns:p14="http://schemas.microsoft.com/office/powerpoint/2010/main" val="27401451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00" y="1077711"/>
            <a:ext cx="9309100" cy="7171194"/>
          </a:xfrm>
          <a:prstGeom prst="rect">
            <a:avLst/>
          </a:prstGeom>
        </p:spPr>
        <p:txBody>
          <a:bodyPr wrap="square">
            <a:spAutoFit/>
          </a:bodyPr>
          <a:lstStyle/>
          <a:p>
            <a:pPr algn="just"/>
            <a:r>
              <a:rPr lang="en-US" sz="2800" b="1" dirty="0">
                <a:solidFill>
                  <a:srgbClr val="0968A0"/>
                </a:solidFill>
                <a:latin typeface="Century Gothic" panose="020B0502020202020204" pitchFamily="34" charset="0"/>
              </a:rPr>
              <a:t>Products and Services</a:t>
            </a:r>
          </a:p>
          <a:p>
            <a:pPr algn="just"/>
            <a:r>
              <a:rPr lang="en-US" b="1" dirty="0">
                <a:solidFill>
                  <a:srgbClr val="0968A0"/>
                </a:solidFill>
                <a:latin typeface="Century Gothic" panose="020B0502020202020204" pitchFamily="34" charset="0"/>
                <a:ea typeface="Georgia" charset="0"/>
                <a:cs typeface="Georgia" charset="0"/>
              </a:rPr>
              <a:t>BOARD OF DIRECTORS ADVICE</a:t>
            </a:r>
          </a:p>
          <a:p>
            <a:pPr algn="just"/>
            <a:r>
              <a:rPr lang="en-US" dirty="0">
                <a:solidFill>
                  <a:srgbClr val="0968A0"/>
                </a:solidFill>
                <a:latin typeface="Century Gothic" panose="020B0502020202020204" pitchFamily="34" charset="0"/>
                <a:ea typeface="Georgia" charset="0"/>
                <a:cs typeface="Georgia" charset="0"/>
              </a:rPr>
              <a:t>Strong corporate governance is becoming increasingly important, especially with corporations facing a significant increase in regulatory scrutiny and raised expectations regarding risk management. </a:t>
            </a:r>
            <a:endParaRPr lang="en-US" sz="1400" b="1" dirty="0">
              <a:solidFill>
                <a:srgbClr val="0968A0"/>
              </a:solidFill>
              <a:latin typeface="Century Gothic" panose="020B0502020202020204" pitchFamily="34" charset="0"/>
              <a:ea typeface="Georgia" charset="0"/>
              <a:cs typeface="Georgia" charset="0"/>
            </a:endParaRPr>
          </a:p>
          <a:p>
            <a:pPr marL="285750" indent="-285750" algn="just">
              <a:buClr>
                <a:srgbClr val="0968A0"/>
              </a:buClr>
              <a:buFont typeface="Wingdings" charset="2"/>
              <a:buChar char="q"/>
            </a:pPr>
            <a:r>
              <a:rPr lang="en-US" b="1" dirty="0">
                <a:solidFill>
                  <a:srgbClr val="0968A0"/>
                </a:solidFill>
                <a:latin typeface="Century Gothic" panose="020B0502020202020204" pitchFamily="34" charset="0"/>
              </a:rPr>
              <a:t>Board Effectiveness </a:t>
            </a:r>
          </a:p>
          <a:p>
            <a:pPr algn="just"/>
            <a:r>
              <a:rPr lang="en-US" dirty="0">
                <a:solidFill>
                  <a:srgbClr val="0968A0"/>
                </a:solidFill>
                <a:latin typeface="Century Gothic" panose="020B0502020202020204" pitchFamily="34" charset="0"/>
              </a:rPr>
              <a:t>We help boards run smoothly and effectively. Our </a:t>
            </a:r>
            <a:r>
              <a:rPr lang="en-US" dirty="0">
                <a:solidFill>
                  <a:srgbClr val="0968A0"/>
                </a:solidFill>
                <a:latin typeface="Century Gothic" panose="020B0502020202020204" pitchFamily="34" charset="0"/>
                <a:ea typeface="Georgia" charset="0"/>
                <a:cs typeface="Georgia" charset="0"/>
              </a:rPr>
              <a:t>Advisory </a:t>
            </a:r>
            <a:r>
              <a:rPr lang="en-US" sz="2400" b="1" dirty="0">
                <a:solidFill>
                  <a:srgbClr val="0968A0"/>
                </a:solidFill>
                <a:latin typeface="Century Gothic" panose="020B0502020202020204" pitchFamily="34" charset="0"/>
              </a:rPr>
              <a:t>consultants</a:t>
            </a:r>
            <a:r>
              <a:rPr lang="en-US" sz="1600" dirty="0">
                <a:solidFill>
                  <a:srgbClr val="0968A0"/>
                </a:solidFill>
                <a:latin typeface="Century Gothic" panose="020B0502020202020204" pitchFamily="34" charset="0"/>
                <a:ea typeface="Georgia" charset="0"/>
                <a:cs typeface="Georgia" charset="0"/>
              </a:rPr>
              <a:t> </a:t>
            </a:r>
            <a:r>
              <a:rPr lang="en-US" dirty="0">
                <a:solidFill>
                  <a:srgbClr val="0968A0"/>
                </a:solidFill>
                <a:latin typeface="Century Gothic" panose="020B0502020202020204" pitchFamily="34" charset="0"/>
              </a:rPr>
              <a:t>provide services to boards on areas such as strategic alignment among the board and management, board culture, director effectiveness and engagement, board and committee processes and structure, </a:t>
            </a:r>
          </a:p>
          <a:p>
            <a:pPr marL="285750" indent="-285750" algn="just">
              <a:buClr>
                <a:srgbClr val="0968A0"/>
              </a:buClr>
              <a:buFont typeface="Wingdings" charset="2"/>
              <a:buChar char="q"/>
            </a:pPr>
            <a:r>
              <a:rPr lang="en-US" b="1" dirty="0">
                <a:solidFill>
                  <a:srgbClr val="0968A0"/>
                </a:solidFill>
                <a:latin typeface="Century Gothic" panose="020B0502020202020204" pitchFamily="34" charset="0"/>
              </a:rPr>
              <a:t>Board Culture and Performance</a:t>
            </a:r>
          </a:p>
          <a:p>
            <a:pPr algn="just"/>
            <a:r>
              <a:rPr lang="en-US" dirty="0">
                <a:solidFill>
                  <a:srgbClr val="0968A0"/>
                </a:solidFill>
                <a:latin typeface="Century Gothic" panose="020B0502020202020204" pitchFamily="34" charset="0"/>
              </a:rPr>
              <a:t>We help companies shape their culture for better performance.</a:t>
            </a:r>
          </a:p>
          <a:p>
            <a:pPr algn="just"/>
            <a:r>
              <a:rPr lang="en-US" dirty="0">
                <a:solidFill>
                  <a:srgbClr val="0968A0"/>
                </a:solidFill>
                <a:latin typeface="Century Gothic" panose="020B0502020202020204" pitchFamily="34" charset="0"/>
              </a:rPr>
              <a:t>We believe that the culture and chemistry of a board are directly linked to its effectiveness. We work closely with boards to define and shape a culture that ensures the board is performing at a high level and directors are fully contributing.</a:t>
            </a:r>
          </a:p>
          <a:p>
            <a:pPr marL="285750" indent="-285750" algn="just">
              <a:buClr>
                <a:srgbClr val="09689F"/>
              </a:buClr>
              <a:buFont typeface="Wingdings" charset="2"/>
              <a:buChar char="q"/>
            </a:pPr>
            <a:r>
              <a:rPr lang="en-US" b="1" dirty="0">
                <a:solidFill>
                  <a:srgbClr val="0968A0"/>
                </a:solidFill>
                <a:latin typeface="Century Gothic" panose="020B0502020202020204" pitchFamily="34" charset="0"/>
              </a:rPr>
              <a:t>Corporate governance for family-controlled fir</a:t>
            </a:r>
            <a:r>
              <a:rPr lang="en-US" b="1" dirty="0">
                <a:solidFill>
                  <a:srgbClr val="0968A0"/>
                </a:solidFill>
                <a:latin typeface="Century Gothic" panose="020B0502020202020204" pitchFamily="34" charset="0"/>
                <a:ea typeface="Georgia" charset="0"/>
                <a:cs typeface="Georgia" charset="0"/>
              </a:rPr>
              <a:t>ms</a:t>
            </a:r>
            <a:r>
              <a:rPr lang="en-US" b="1" dirty="0">
                <a:solidFill>
                  <a:srgbClr val="0968A0"/>
                </a:solidFill>
                <a:latin typeface="Century Gothic" panose="020B0502020202020204" pitchFamily="34" charset="0"/>
              </a:rPr>
              <a:t>.</a:t>
            </a:r>
          </a:p>
          <a:p>
            <a:pPr algn="just">
              <a:buClr>
                <a:srgbClr val="09689F"/>
              </a:buClr>
            </a:pPr>
            <a:r>
              <a:rPr lang="en-US" dirty="0">
                <a:solidFill>
                  <a:srgbClr val="0968A0"/>
                </a:solidFill>
                <a:latin typeface="Century Gothic" panose="020B0502020202020204" pitchFamily="34" charset="0"/>
                <a:ea typeface="Georgia" charset="0"/>
                <a:cs typeface="Georgia" charset="0"/>
              </a:rPr>
              <a:t>Advisory consultants partner with family firms in their journey starting with hiring an independent directors and committee chairman.</a:t>
            </a:r>
            <a:endParaRPr lang="en-US" b="1" dirty="0">
              <a:solidFill>
                <a:srgbClr val="0968A0"/>
              </a:solidFill>
              <a:latin typeface="Century Gothic" panose="020B0502020202020204" pitchFamily="34" charset="0"/>
            </a:endParaRPr>
          </a:p>
          <a:p>
            <a:endParaRPr lang="en-US" dirty="0">
              <a:solidFill>
                <a:srgbClr val="0968A0"/>
              </a:solidFill>
              <a:latin typeface="Century Gothic" panose="020B0502020202020204" pitchFamily="34" charset="0"/>
            </a:endParaRPr>
          </a:p>
        </p:txBody>
      </p:sp>
    </p:spTree>
    <p:extLst>
      <p:ext uri="{BB962C8B-B14F-4D97-AF65-F5344CB8AC3E}">
        <p14:creationId xmlns:p14="http://schemas.microsoft.com/office/powerpoint/2010/main" val="39260368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00" y="1077711"/>
            <a:ext cx="9309100" cy="7171194"/>
          </a:xfrm>
          <a:prstGeom prst="rect">
            <a:avLst/>
          </a:prstGeom>
        </p:spPr>
        <p:txBody>
          <a:bodyPr wrap="square">
            <a:spAutoFit/>
          </a:bodyPr>
          <a:lstStyle/>
          <a:p>
            <a:pPr algn="just"/>
            <a:r>
              <a:rPr lang="en-US" sz="2800" b="1" dirty="0">
                <a:solidFill>
                  <a:srgbClr val="0968A0"/>
                </a:solidFill>
                <a:latin typeface="Century Gothic" panose="020B0502020202020204" pitchFamily="34" charset="0"/>
              </a:rPr>
              <a:t>Products and Services</a:t>
            </a:r>
          </a:p>
          <a:p>
            <a:pPr algn="just"/>
            <a:r>
              <a:rPr lang="en-US" b="1" dirty="0">
                <a:solidFill>
                  <a:srgbClr val="0968A0"/>
                </a:solidFill>
                <a:latin typeface="Century Gothic" panose="020B0502020202020204" pitchFamily="34" charset="0"/>
                <a:ea typeface="Georgia" charset="0"/>
                <a:cs typeface="Georgia" charset="0"/>
              </a:rPr>
              <a:t>BOARD OF DIRECTORS ADVICE</a:t>
            </a:r>
          </a:p>
          <a:p>
            <a:pPr algn="just"/>
            <a:r>
              <a:rPr lang="en-US" dirty="0">
                <a:solidFill>
                  <a:srgbClr val="0968A0"/>
                </a:solidFill>
                <a:latin typeface="Century Gothic" panose="020B0502020202020204" pitchFamily="34" charset="0"/>
                <a:ea typeface="Georgia" charset="0"/>
                <a:cs typeface="Georgia" charset="0"/>
              </a:rPr>
              <a:t>Strong corporate governance is becoming increasingly important, especially with corporations facing a significant increase in regulatory scrutiny and raised expectations regarding risk management. </a:t>
            </a:r>
            <a:endParaRPr lang="en-US" sz="1400" b="1" dirty="0">
              <a:solidFill>
                <a:srgbClr val="0968A0"/>
              </a:solidFill>
              <a:latin typeface="Century Gothic" panose="020B0502020202020204" pitchFamily="34" charset="0"/>
              <a:ea typeface="Georgia" charset="0"/>
              <a:cs typeface="Georgia" charset="0"/>
            </a:endParaRPr>
          </a:p>
          <a:p>
            <a:pPr marL="285750" indent="-285750" algn="just">
              <a:buClr>
                <a:srgbClr val="0968A0"/>
              </a:buClr>
              <a:buFont typeface="Wingdings" charset="2"/>
              <a:buChar char="q"/>
            </a:pPr>
            <a:r>
              <a:rPr lang="en-US" b="1" dirty="0">
                <a:solidFill>
                  <a:srgbClr val="0968A0"/>
                </a:solidFill>
                <a:latin typeface="Century Gothic" panose="020B0502020202020204" pitchFamily="34" charset="0"/>
              </a:rPr>
              <a:t>Board Effectiveness </a:t>
            </a:r>
          </a:p>
          <a:p>
            <a:pPr algn="just"/>
            <a:r>
              <a:rPr lang="en-US" dirty="0">
                <a:solidFill>
                  <a:srgbClr val="0968A0"/>
                </a:solidFill>
                <a:latin typeface="Century Gothic" panose="020B0502020202020204" pitchFamily="34" charset="0"/>
              </a:rPr>
              <a:t>We help boards run smoothly and effectively. Our </a:t>
            </a:r>
            <a:r>
              <a:rPr lang="en-US" dirty="0">
                <a:solidFill>
                  <a:srgbClr val="0968A0"/>
                </a:solidFill>
                <a:latin typeface="Century Gothic" panose="020B0502020202020204" pitchFamily="34" charset="0"/>
                <a:ea typeface="Georgia" charset="0"/>
                <a:cs typeface="Georgia" charset="0"/>
              </a:rPr>
              <a:t>Advisory </a:t>
            </a:r>
            <a:r>
              <a:rPr lang="en-US" sz="2400" b="1" dirty="0">
                <a:solidFill>
                  <a:srgbClr val="0968A0"/>
                </a:solidFill>
                <a:latin typeface="Century Gothic" panose="020B0502020202020204" pitchFamily="34" charset="0"/>
              </a:rPr>
              <a:t>consultants</a:t>
            </a:r>
            <a:r>
              <a:rPr lang="en-US" sz="1600" dirty="0">
                <a:solidFill>
                  <a:srgbClr val="0968A0"/>
                </a:solidFill>
                <a:latin typeface="Century Gothic" panose="020B0502020202020204" pitchFamily="34" charset="0"/>
                <a:ea typeface="Georgia" charset="0"/>
                <a:cs typeface="Georgia" charset="0"/>
              </a:rPr>
              <a:t> </a:t>
            </a:r>
            <a:r>
              <a:rPr lang="en-US" dirty="0">
                <a:solidFill>
                  <a:srgbClr val="0968A0"/>
                </a:solidFill>
                <a:latin typeface="Century Gothic" panose="020B0502020202020204" pitchFamily="34" charset="0"/>
              </a:rPr>
              <a:t>provide services to boards on areas such as strategic alignment among the board and management, board culture, director effectiveness and engagement, board and committee processes and structure, </a:t>
            </a:r>
          </a:p>
          <a:p>
            <a:pPr marL="285750" indent="-285750" algn="just">
              <a:buClr>
                <a:srgbClr val="0968A0"/>
              </a:buClr>
              <a:buFont typeface="Wingdings" charset="2"/>
              <a:buChar char="q"/>
            </a:pPr>
            <a:r>
              <a:rPr lang="en-US" b="1" dirty="0">
                <a:solidFill>
                  <a:srgbClr val="0968A0"/>
                </a:solidFill>
                <a:latin typeface="Century Gothic" panose="020B0502020202020204" pitchFamily="34" charset="0"/>
              </a:rPr>
              <a:t>Board Culture and Performance</a:t>
            </a:r>
          </a:p>
          <a:p>
            <a:pPr algn="just"/>
            <a:r>
              <a:rPr lang="en-US" dirty="0">
                <a:solidFill>
                  <a:srgbClr val="0968A0"/>
                </a:solidFill>
                <a:latin typeface="Century Gothic" panose="020B0502020202020204" pitchFamily="34" charset="0"/>
              </a:rPr>
              <a:t>We help companies shape their culture for better performance.</a:t>
            </a:r>
          </a:p>
          <a:p>
            <a:pPr algn="just"/>
            <a:r>
              <a:rPr lang="en-US" dirty="0">
                <a:solidFill>
                  <a:srgbClr val="0968A0"/>
                </a:solidFill>
                <a:latin typeface="Century Gothic" panose="020B0502020202020204" pitchFamily="34" charset="0"/>
              </a:rPr>
              <a:t>We believe that the culture and chemistry of a board are directly linked to its effectiveness. We work closely with boards to define and shape a culture that ensures the board is performing at a high level and directors are fully contributing.</a:t>
            </a:r>
          </a:p>
          <a:p>
            <a:pPr marL="285750" indent="-285750" algn="just">
              <a:buClr>
                <a:srgbClr val="09689F"/>
              </a:buClr>
              <a:buFont typeface="Wingdings" charset="2"/>
              <a:buChar char="q"/>
            </a:pPr>
            <a:r>
              <a:rPr lang="en-US" b="1" dirty="0">
                <a:solidFill>
                  <a:srgbClr val="0968A0"/>
                </a:solidFill>
                <a:latin typeface="Century Gothic" panose="020B0502020202020204" pitchFamily="34" charset="0"/>
              </a:rPr>
              <a:t>Corporate governance for family-controlled fir</a:t>
            </a:r>
            <a:r>
              <a:rPr lang="en-US" b="1" dirty="0">
                <a:solidFill>
                  <a:srgbClr val="0968A0"/>
                </a:solidFill>
                <a:latin typeface="Century Gothic" panose="020B0502020202020204" pitchFamily="34" charset="0"/>
                <a:ea typeface="Georgia" charset="0"/>
                <a:cs typeface="Georgia" charset="0"/>
              </a:rPr>
              <a:t>ms</a:t>
            </a:r>
            <a:r>
              <a:rPr lang="en-US" b="1" dirty="0">
                <a:solidFill>
                  <a:srgbClr val="0968A0"/>
                </a:solidFill>
                <a:latin typeface="Century Gothic" panose="020B0502020202020204" pitchFamily="34" charset="0"/>
              </a:rPr>
              <a:t>.</a:t>
            </a:r>
          </a:p>
          <a:p>
            <a:pPr algn="just">
              <a:buClr>
                <a:srgbClr val="09689F"/>
              </a:buClr>
            </a:pPr>
            <a:r>
              <a:rPr lang="en-US" dirty="0">
                <a:solidFill>
                  <a:srgbClr val="0968A0"/>
                </a:solidFill>
                <a:latin typeface="Century Gothic" panose="020B0502020202020204" pitchFamily="34" charset="0"/>
                <a:ea typeface="Georgia" charset="0"/>
                <a:cs typeface="Georgia" charset="0"/>
              </a:rPr>
              <a:t>Advisory consultants partner with family firms in their journey starting with hiring an independent directors and committee chairman.</a:t>
            </a:r>
            <a:endParaRPr lang="en-US" b="1" dirty="0">
              <a:solidFill>
                <a:srgbClr val="0968A0"/>
              </a:solidFill>
              <a:latin typeface="Century Gothic" panose="020B0502020202020204" pitchFamily="34" charset="0"/>
            </a:endParaRPr>
          </a:p>
          <a:p>
            <a:endParaRPr lang="en-US" dirty="0">
              <a:solidFill>
                <a:srgbClr val="0968A0"/>
              </a:solidFill>
              <a:latin typeface="Century Gothic" panose="020B0502020202020204" pitchFamily="34" charset="0"/>
            </a:endParaRPr>
          </a:p>
        </p:txBody>
      </p:sp>
    </p:spTree>
    <p:extLst>
      <p:ext uri="{BB962C8B-B14F-4D97-AF65-F5344CB8AC3E}">
        <p14:creationId xmlns:p14="http://schemas.microsoft.com/office/powerpoint/2010/main" val="95196646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00" y="1048835"/>
            <a:ext cx="9309100" cy="5786199"/>
          </a:xfrm>
          <a:prstGeom prst="rect">
            <a:avLst/>
          </a:prstGeom>
        </p:spPr>
        <p:txBody>
          <a:bodyPr wrap="square">
            <a:spAutoFit/>
          </a:bodyPr>
          <a:lstStyle/>
          <a:p>
            <a:pPr algn="just"/>
            <a:r>
              <a:rPr lang="en-US" sz="2800" b="1" dirty="0">
                <a:solidFill>
                  <a:srgbClr val="0968A0"/>
                </a:solidFill>
                <a:latin typeface="Century Gothic" panose="020B0502020202020204" pitchFamily="34" charset="0"/>
              </a:rPr>
              <a:t>Products and Services</a:t>
            </a:r>
          </a:p>
          <a:p>
            <a:pPr algn="just"/>
            <a:r>
              <a:rPr lang="en-US" b="1" dirty="0">
                <a:solidFill>
                  <a:srgbClr val="0968A0"/>
                </a:solidFill>
                <a:latin typeface="Century Gothic" panose="020B0502020202020204" pitchFamily="34" charset="0"/>
                <a:ea typeface="Georgia" charset="0"/>
                <a:cs typeface="Georgia" charset="0"/>
              </a:rPr>
              <a:t>PROMESA GROUP</a:t>
            </a:r>
          </a:p>
          <a:p>
            <a:pPr algn="just"/>
            <a:r>
              <a:rPr lang="en-US" b="1" dirty="0">
                <a:solidFill>
                  <a:srgbClr val="0968A0"/>
                </a:solidFill>
              </a:rPr>
              <a:t>Birling Capital </a:t>
            </a:r>
            <a:r>
              <a:rPr lang="en-US" dirty="0">
                <a:solidFill>
                  <a:srgbClr val="0968A0"/>
                </a:solidFill>
              </a:rPr>
              <a:t>is active in all developments in Puerto Rico related to PROMESA and has organized the 1</a:t>
            </a:r>
            <a:r>
              <a:rPr lang="en-US" baseline="30000" dirty="0">
                <a:solidFill>
                  <a:srgbClr val="0968A0"/>
                </a:solidFill>
              </a:rPr>
              <a:t>st</a:t>
            </a:r>
            <a:r>
              <a:rPr lang="en-US" dirty="0">
                <a:solidFill>
                  <a:srgbClr val="0968A0"/>
                </a:solidFill>
              </a:rPr>
              <a:t> PROMESA Conference with the Puerto Rico Chamber of Commerce. In addition, it regularly serves on panels throughout Puerto Rico and Stateside on different aspects relating to PROMESA.  </a:t>
            </a:r>
          </a:p>
          <a:p>
            <a:pPr algn="just"/>
            <a:r>
              <a:rPr lang="en-US" dirty="0">
                <a:solidFill>
                  <a:srgbClr val="0968A0"/>
                </a:solidFill>
              </a:rPr>
              <a:t>The Puerto Rico Oversight, Management and Economic Stability Act (PROMESA) was enacted as a broad federal law designed to bring fiscal stability to the Puerto Rican economy and provide for the oversight of budgetary and fiscal policies for at least the next five years.</a:t>
            </a:r>
          </a:p>
          <a:p>
            <a:pPr algn="just"/>
            <a:r>
              <a:rPr lang="en-US" dirty="0">
                <a:solidFill>
                  <a:srgbClr val="0968A0"/>
                </a:solidFill>
              </a:rPr>
              <a:t>PROMESA is intended to provide a method for Puerto Rico to achieve fiscal responsibility and access to the capital markets.  PROMESA creates and appoints an Oversight Board to supervise Puerto Rico’s central government, its instrumentalities’ budgets and fiscal policies and directs and manages the restructuring of their obligations through out-of-court negotiations, or court proceedings that incorporate concepts from the federal Bankruptcy Code. PROMESA also appoints a revitalization coordinator, and includes provisions that overhaul the process for the review and permitting of certain infrastructure projects within Puerto Rico. </a:t>
            </a:r>
            <a:endParaRPr lang="en-US" dirty="0">
              <a:solidFill>
                <a:srgbClr val="0968A0"/>
              </a:solidFill>
              <a:latin typeface="Century Gothic" panose="020B0502020202020204" pitchFamily="34" charset="0"/>
            </a:endParaRPr>
          </a:p>
        </p:txBody>
      </p:sp>
    </p:spTree>
    <p:extLst>
      <p:ext uri="{BB962C8B-B14F-4D97-AF65-F5344CB8AC3E}">
        <p14:creationId xmlns:p14="http://schemas.microsoft.com/office/powerpoint/2010/main" val="389626380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702" y="1454142"/>
            <a:ext cx="10051415" cy="523220"/>
          </a:xfrm>
          <a:prstGeom prst="rect">
            <a:avLst/>
          </a:prstGeom>
        </p:spPr>
        <p:txBody>
          <a:bodyPr wrap="square">
            <a:spAutoFit/>
          </a:bodyPr>
          <a:lstStyle/>
          <a:p>
            <a:pPr algn="ctr"/>
            <a:r>
              <a:rPr lang="en-US" sz="2800" b="1" dirty="0">
                <a:solidFill>
                  <a:srgbClr val="365E92"/>
                </a:solidFill>
                <a:latin typeface="Century Gothic" panose="020B0502020202020204" pitchFamily="34" charset="0"/>
              </a:rPr>
              <a:t>INDEX</a:t>
            </a:r>
          </a:p>
        </p:txBody>
      </p:sp>
      <p:graphicFrame>
        <p:nvGraphicFramePr>
          <p:cNvPr id="5" name="Diagram 4"/>
          <p:cNvGraphicFramePr/>
          <p:nvPr>
            <p:extLst>
              <p:ext uri="{D42A27DB-BD31-4B8C-83A1-F6EECF244321}">
                <p14:modId xmlns:p14="http://schemas.microsoft.com/office/powerpoint/2010/main" val="2041598009"/>
              </p:ext>
            </p:extLst>
          </p:nvPr>
        </p:nvGraphicFramePr>
        <p:xfrm>
          <a:off x="1374054" y="2333431"/>
          <a:ext cx="7424713" cy="3348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766005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700" y="1077711"/>
            <a:ext cx="9309100" cy="5924699"/>
          </a:xfrm>
          <a:prstGeom prst="rect">
            <a:avLst/>
          </a:prstGeom>
        </p:spPr>
        <p:txBody>
          <a:bodyPr wrap="square">
            <a:spAutoFit/>
          </a:bodyPr>
          <a:lstStyle/>
          <a:p>
            <a:pPr algn="just"/>
            <a:r>
              <a:rPr lang="en-US" sz="2800" b="1" dirty="0">
                <a:solidFill>
                  <a:srgbClr val="0968A0"/>
                </a:solidFill>
                <a:latin typeface="Century Gothic" panose="020B0502020202020204" pitchFamily="34" charset="0"/>
              </a:rPr>
              <a:t>Products and Services</a:t>
            </a:r>
          </a:p>
          <a:p>
            <a:pPr algn="just"/>
            <a:r>
              <a:rPr lang="en-US" b="1" dirty="0">
                <a:solidFill>
                  <a:srgbClr val="0968A0"/>
                </a:solidFill>
                <a:latin typeface="Century Gothic" panose="020B0502020202020204" pitchFamily="34" charset="0"/>
                <a:ea typeface="Georgia" charset="0"/>
                <a:cs typeface="Georgia" charset="0"/>
              </a:rPr>
              <a:t>PROMESA GROUP</a:t>
            </a:r>
          </a:p>
          <a:p>
            <a:pPr algn="just"/>
            <a:r>
              <a:rPr lang="en-US" dirty="0">
                <a:solidFill>
                  <a:srgbClr val="0968A0"/>
                </a:solidFill>
              </a:rPr>
              <a:t>PROMESA also imposes an “automatic stay” effective immediately, creates a U.S. Congressional Task Force for the economic growth of Puerto Rico, and requires certain reporting and analysis on Puerto Rico’s debt and pension plan systems. In sum, PROMESA’s reach is likely to impact significantly on a wide range of contracts, transactions and governmental decisions for at least the next five years.</a:t>
            </a:r>
          </a:p>
          <a:p>
            <a:pPr algn="just"/>
            <a:r>
              <a:rPr lang="en-US" dirty="0">
                <a:solidFill>
                  <a:srgbClr val="09689F"/>
                </a:solidFill>
              </a:rPr>
              <a:t>Our deep knowledge of the capital markets combined with our multi-disciplinary team comprised of members from our Corporate Advisory, Financial Institutions, Restructuring, Mergers and Acquisitions, Public Private Partnerships, Government and Board of Directors Advice Groups enables us to follow the developments with respect to PROMESA closely. We are prepared to assist clients to plan for and navigate the complexities of the new law, and to help identify the business opportunities and challenges that will arise as the Oversight Board and the Task Force propose new directions and strategies for the fiscal stability of the government and the growth of the economy of the Commonwealth of Puerto Rico.</a:t>
            </a:r>
          </a:p>
          <a:p>
            <a:endParaRPr lang="en-US" dirty="0">
              <a:solidFill>
                <a:srgbClr val="0968A0"/>
              </a:solidFill>
            </a:endParaRPr>
          </a:p>
          <a:p>
            <a:endParaRPr lang="en-US" dirty="0">
              <a:solidFill>
                <a:srgbClr val="0968A0"/>
              </a:solidFill>
              <a:latin typeface="Century Gothic" panose="020B0502020202020204" pitchFamily="34" charset="0"/>
            </a:endParaRPr>
          </a:p>
        </p:txBody>
      </p:sp>
    </p:spTree>
    <p:extLst>
      <p:ext uri="{BB962C8B-B14F-4D97-AF65-F5344CB8AC3E}">
        <p14:creationId xmlns:p14="http://schemas.microsoft.com/office/powerpoint/2010/main" val="385725383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384" y="1363428"/>
            <a:ext cx="10051415" cy="523220"/>
          </a:xfrm>
          <a:prstGeom prst="rect">
            <a:avLst/>
          </a:prstGeom>
        </p:spPr>
        <p:txBody>
          <a:bodyPr wrap="square">
            <a:spAutoFit/>
          </a:bodyPr>
          <a:lstStyle/>
          <a:p>
            <a:r>
              <a:rPr lang="en-US" altLang="zh-TW" sz="2800" b="1" dirty="0">
                <a:solidFill>
                  <a:srgbClr val="0968A0"/>
                </a:solidFill>
                <a:latin typeface="Century Gothic" panose="020B0502020202020204" pitchFamily="34" charset="0"/>
                <a:ea typeface="Georgia" charset="0"/>
                <a:cs typeface="Georgia" charset="0"/>
              </a:rPr>
              <a:t>Section 3	</a:t>
            </a:r>
            <a:endParaRPr lang="en-US" sz="2800" b="1" dirty="0">
              <a:solidFill>
                <a:srgbClr val="0968A0"/>
              </a:solidFill>
              <a:latin typeface="Century Gothic" panose="020B0502020202020204" pitchFamily="34" charset="0"/>
              <a:ea typeface="Georgia" charset="0"/>
              <a:cs typeface="Georgia" charset="0"/>
            </a:endParaRPr>
          </a:p>
        </p:txBody>
      </p:sp>
      <p:sp>
        <p:nvSpPr>
          <p:cNvPr id="3" name="Rectangle 2"/>
          <p:cNvSpPr/>
          <p:nvPr/>
        </p:nvSpPr>
        <p:spPr>
          <a:xfrm>
            <a:off x="381000" y="2070100"/>
            <a:ext cx="9855200" cy="1723549"/>
          </a:xfrm>
          <a:prstGeom prst="rect">
            <a:avLst/>
          </a:prstGeom>
        </p:spPr>
        <p:txBody>
          <a:bodyPr wrap="square">
            <a:spAutoFit/>
          </a:bodyPr>
          <a:lstStyle/>
          <a:p>
            <a:pPr>
              <a:spcBef>
                <a:spcPct val="65000"/>
              </a:spcBef>
              <a:buClr>
                <a:srgbClr val="E60000"/>
              </a:buClr>
              <a:buFont typeface="Symbol" charset="2"/>
              <a:buNone/>
            </a:pPr>
            <a:r>
              <a:rPr lang="en-US" altLang="zh-TW" sz="4000" b="1" dirty="0">
                <a:solidFill>
                  <a:srgbClr val="0968A0"/>
                </a:solidFill>
                <a:latin typeface="Century Gothic" panose="020B0502020202020204" pitchFamily="34" charset="0"/>
                <a:ea typeface="Georgia" charset="0"/>
                <a:cs typeface="Georgia" charset="0"/>
              </a:rPr>
              <a:t>BIO</a:t>
            </a:r>
          </a:p>
          <a:p>
            <a:pPr>
              <a:spcBef>
                <a:spcPct val="65000"/>
              </a:spcBef>
              <a:buClr>
                <a:srgbClr val="E60000"/>
              </a:buClr>
              <a:buFont typeface="Symbol" charset="2"/>
              <a:buNone/>
            </a:pPr>
            <a:r>
              <a:rPr lang="en-US" altLang="zh-TW" sz="4000" b="1" dirty="0">
                <a:solidFill>
                  <a:srgbClr val="0968A0"/>
                </a:solidFill>
                <a:latin typeface="Century Gothic" panose="020B0502020202020204" pitchFamily="34" charset="0"/>
                <a:ea typeface="Georgia" charset="0"/>
                <a:cs typeface="Georgia" charset="0"/>
              </a:rPr>
              <a:t>	</a:t>
            </a:r>
          </a:p>
        </p:txBody>
      </p:sp>
      <p:pic>
        <p:nvPicPr>
          <p:cNvPr id="5" name="Picture 4" descr="zbirling logo-0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80252" y="3396343"/>
            <a:ext cx="4378148" cy="4147457"/>
          </a:xfrm>
          <a:prstGeom prst="rect">
            <a:avLst/>
          </a:prstGeom>
        </p:spPr>
      </p:pic>
    </p:spTree>
    <p:extLst>
      <p:ext uri="{BB962C8B-B14F-4D97-AF65-F5344CB8AC3E}">
        <p14:creationId xmlns:p14="http://schemas.microsoft.com/office/powerpoint/2010/main" val="47256227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1" y="1409700"/>
            <a:ext cx="9347199" cy="6201698"/>
          </a:xfrm>
          <a:prstGeom prst="rect">
            <a:avLst/>
          </a:prstGeom>
        </p:spPr>
        <p:txBody>
          <a:bodyPr wrap="square">
            <a:spAutoFit/>
          </a:bodyPr>
          <a:lstStyle/>
          <a:p>
            <a:pPr algn="just"/>
            <a:r>
              <a:rPr lang="en-US" sz="2800" b="1" dirty="0">
                <a:solidFill>
                  <a:srgbClr val="0968A0"/>
                </a:solidFill>
                <a:latin typeface="Century Gothic" panose="020B0502020202020204" pitchFamily="34" charset="0"/>
              </a:rPr>
              <a:t>BIO</a:t>
            </a:r>
          </a:p>
          <a:p>
            <a:pPr marL="285750" indent="-285750" algn="just">
              <a:buClr>
                <a:srgbClr val="002060"/>
              </a:buClr>
              <a:buFont typeface="Wingdings" charset="2"/>
              <a:buChar char="q"/>
            </a:pPr>
            <a:r>
              <a:rPr lang="en-US" b="1" dirty="0">
                <a:solidFill>
                  <a:srgbClr val="0968A0"/>
                </a:solidFill>
                <a:latin typeface="Century Gothic" panose="020B0502020202020204" pitchFamily="34" charset="0"/>
              </a:rPr>
              <a:t>Francisco Rodriguez-Castro, President &amp; CEO </a:t>
            </a:r>
          </a:p>
          <a:p>
            <a:pPr algn="just"/>
            <a:r>
              <a:rPr lang="en-US" dirty="0">
                <a:solidFill>
                  <a:srgbClr val="0968A0"/>
                </a:solidFill>
                <a:latin typeface="Century Gothic" panose="020B0502020202020204" pitchFamily="34" charset="0"/>
              </a:rPr>
              <a:t>Mr. Rodriguez-Castro is President &amp; CEO of Birling Capital since its creation and manages all aspects of its practice. Mr. Rodriguez-Castro with over 25 years of experience has been a key executive in government, global, multinational and public companies as well as a critical corporate advisor to multiple entities in a diverse array of market segments. He has participated in structuring over $10 billion in Municipal Finance, Corporate, Commercial, Asset Based, AFICA, Tax Credits Consulting and Mergers and Acquisitions transactions.  </a:t>
            </a:r>
          </a:p>
          <a:p>
            <a:pPr algn="just"/>
            <a:r>
              <a:rPr lang="en-US" dirty="0">
                <a:solidFill>
                  <a:srgbClr val="0968A0"/>
                </a:solidFill>
                <a:latin typeface="Century Gothic" panose="020B0502020202020204" pitchFamily="34" charset="0"/>
              </a:rPr>
              <a:t>Mr. Rodríguez Castro has been Managing Director at UBS, where he Chaired the Business Development Group and was a member of the Group Management Board,  President &amp; CEO of the Economic Development Bank and held senior lending positions in the corporate banking sector. He is also a key leader in promoting the participation of the private sector in the formulation of the public policy of the country supporting the governments in its efforts to achieve and maintain sustained economic development for Puerto Rico. In addition to his management roles, was the founder of the Private Sector Coalition a not for profit association. As a board member of the Puerto Rico Chamber of Commerce starting in 2006 he organized, founded and Chairs the Puerto Rico Conference a Macroeconomic investment conference and the PROMESA Conference.</a:t>
            </a:r>
          </a:p>
        </p:txBody>
      </p:sp>
      <p:pic>
        <p:nvPicPr>
          <p:cNvPr id="1028" name="Picture 4" descr="Association of Insolvency &amp; Restructuring Advis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7308" y="1145405"/>
            <a:ext cx="3564085" cy="697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8192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1" y="1409700"/>
            <a:ext cx="9347199" cy="2739211"/>
          </a:xfrm>
          <a:prstGeom prst="rect">
            <a:avLst/>
          </a:prstGeom>
        </p:spPr>
        <p:txBody>
          <a:bodyPr wrap="square">
            <a:spAutoFit/>
          </a:bodyPr>
          <a:lstStyle/>
          <a:p>
            <a:pPr algn="just"/>
            <a:r>
              <a:rPr lang="en-US" sz="2800" b="1" dirty="0">
                <a:solidFill>
                  <a:srgbClr val="0968A0"/>
                </a:solidFill>
                <a:latin typeface="Century Gothic" panose="020B0502020202020204" pitchFamily="34" charset="0"/>
              </a:rPr>
              <a:t>BIO</a:t>
            </a:r>
          </a:p>
          <a:p>
            <a:pPr marL="285750" indent="-285750" algn="just">
              <a:buClr>
                <a:srgbClr val="002060"/>
              </a:buClr>
              <a:buFont typeface="Wingdings" charset="2"/>
              <a:buChar char="q"/>
            </a:pPr>
            <a:r>
              <a:rPr lang="en-US" b="1" dirty="0">
                <a:solidFill>
                  <a:srgbClr val="0968A0"/>
                </a:solidFill>
                <a:latin typeface="Century Gothic" panose="020B0502020202020204" pitchFamily="34" charset="0"/>
              </a:rPr>
              <a:t>Francisco Rodriguez-Castro, President &amp; CEO </a:t>
            </a:r>
          </a:p>
          <a:p>
            <a:pPr algn="just"/>
            <a:r>
              <a:rPr lang="en-US" dirty="0">
                <a:solidFill>
                  <a:srgbClr val="0968A0"/>
                </a:solidFill>
                <a:latin typeface="Century Gothic" panose="020B0502020202020204" pitchFamily="34" charset="0"/>
              </a:rPr>
              <a:t>Mr. Rodriguez-Castro is also the author of the popular economic and finance column “Think Strategically” that publishes weekly in the Caribbean Business Newspaper. </a:t>
            </a:r>
          </a:p>
          <a:p>
            <a:pPr algn="just"/>
            <a:r>
              <a:rPr lang="en-US" dirty="0">
                <a:solidFill>
                  <a:srgbClr val="0968A0"/>
                </a:solidFill>
                <a:latin typeface="Century Gothic" panose="020B0502020202020204" pitchFamily="34" charset="0"/>
              </a:rPr>
              <a:t>If you like to know more go to </a:t>
            </a:r>
            <a:r>
              <a:rPr lang="en-US" dirty="0">
                <a:solidFill>
                  <a:srgbClr val="0968A0"/>
                </a:solidFill>
                <a:latin typeface="Century Gothic" panose="020B0502020202020204" pitchFamily="34" charset="0"/>
                <a:hlinkClick r:id="rId3"/>
              </a:rPr>
              <a:t>www.birlingcapital.com/publications</a:t>
            </a:r>
            <a:endParaRPr lang="en-US" dirty="0">
              <a:solidFill>
                <a:srgbClr val="0968A0"/>
              </a:solidFill>
              <a:latin typeface="Century Gothic" panose="020B0502020202020204" pitchFamily="34" charset="0"/>
            </a:endParaRPr>
          </a:p>
          <a:p>
            <a:pPr algn="just"/>
            <a:endParaRPr lang="en-US" dirty="0">
              <a:solidFill>
                <a:srgbClr val="0968A0"/>
              </a:solidFill>
              <a:latin typeface="Century Gothic" panose="020B0502020202020204" pitchFamily="34" charset="0"/>
            </a:endParaRPr>
          </a:p>
        </p:txBody>
      </p:sp>
      <p:pic>
        <p:nvPicPr>
          <p:cNvPr id="1028" name="Picture 4" descr="Association of Insolvency &amp; Restructuring Adviso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7308" y="1145405"/>
            <a:ext cx="3564085" cy="697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18574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3985" y="2003124"/>
            <a:ext cx="9454415" cy="5216813"/>
          </a:xfrm>
          <a:prstGeom prst="rect">
            <a:avLst/>
          </a:prstGeom>
        </p:spPr>
        <p:txBody>
          <a:bodyPr wrap="square">
            <a:spAutoFit/>
          </a:bodyPr>
          <a:lstStyle/>
          <a:p>
            <a:endParaRPr lang="en-US" dirty="0">
              <a:latin typeface="Century Gothic" panose="020B0502020202020204" pitchFamily="34" charset="0"/>
            </a:endParaRPr>
          </a:p>
          <a:p>
            <a:pPr algn="just"/>
            <a:r>
              <a:rPr lang="en-US" b="1" i="1" dirty="0">
                <a:solidFill>
                  <a:srgbClr val="0968A0"/>
                </a:solidFill>
                <a:latin typeface="Century Gothic" panose="020B0502020202020204" pitchFamily="34" charset="0"/>
              </a:rPr>
              <a:t>Among the awards he has received are: </a:t>
            </a:r>
            <a:endParaRPr lang="en-US" dirty="0">
              <a:solidFill>
                <a:srgbClr val="0968A0"/>
              </a:solidFill>
              <a:latin typeface="Century Gothic" panose="020B0502020202020204" pitchFamily="34" charset="0"/>
            </a:endParaRPr>
          </a:p>
          <a:p>
            <a:pPr marL="285750" indent="-285750" algn="just">
              <a:buFont typeface="Arial" panose="020B0604020202020204" pitchFamily="34" charset="0"/>
              <a:buChar char="•"/>
            </a:pPr>
            <a:r>
              <a:rPr lang="en-US" sz="1600" dirty="0">
                <a:solidFill>
                  <a:srgbClr val="0968A0"/>
                </a:solidFill>
                <a:latin typeface="Century Gothic" panose="020B0502020202020204" pitchFamily="34" charset="0"/>
              </a:rPr>
              <a:t>Presidents Award Puerto Rico Chamber of Commerce 2017</a:t>
            </a:r>
          </a:p>
          <a:p>
            <a:pPr marL="285750" indent="-285750" algn="just">
              <a:buFont typeface="Arial" panose="020B0604020202020204" pitchFamily="34" charset="0"/>
              <a:buChar char="•"/>
            </a:pPr>
            <a:r>
              <a:rPr lang="en-US" sz="1600" dirty="0">
                <a:solidFill>
                  <a:srgbClr val="0968A0"/>
                </a:solidFill>
                <a:latin typeface="Century Gothic" panose="020B0502020202020204" pitchFamily="34" charset="0"/>
              </a:rPr>
              <a:t>Chamber of Commerce Special Award 2010 </a:t>
            </a:r>
          </a:p>
          <a:p>
            <a:pPr marL="285750" indent="-285750" algn="just">
              <a:buFont typeface="Arial" panose="020B0604020202020204" pitchFamily="34" charset="0"/>
              <a:buChar char="•"/>
            </a:pPr>
            <a:r>
              <a:rPr lang="en-US" sz="1600" dirty="0">
                <a:solidFill>
                  <a:srgbClr val="0968A0"/>
                </a:solidFill>
                <a:latin typeface="Century Gothic" panose="020B0502020202020204" pitchFamily="34" charset="0"/>
              </a:rPr>
              <a:t>Caribbean Business Person of the Year 2009. </a:t>
            </a:r>
          </a:p>
          <a:p>
            <a:pPr marL="285750" indent="-285750" algn="just">
              <a:buFont typeface="Arial" panose="020B0604020202020204" pitchFamily="34" charset="0"/>
              <a:buChar char="•"/>
            </a:pPr>
            <a:r>
              <a:rPr lang="en-US" sz="1600" dirty="0">
                <a:solidFill>
                  <a:srgbClr val="0968A0"/>
                </a:solidFill>
                <a:latin typeface="Century Gothic" panose="020B0502020202020204" pitchFamily="34" charset="0"/>
              </a:rPr>
              <a:t>Presidents Award for Outstanding Service 2009, Puerto Rico Products Association. </a:t>
            </a:r>
          </a:p>
          <a:p>
            <a:pPr marL="285750" indent="-285750" algn="just">
              <a:buFont typeface="Arial" panose="020B0604020202020204" pitchFamily="34" charset="0"/>
              <a:buChar char="•"/>
            </a:pPr>
            <a:r>
              <a:rPr lang="en-US" sz="1600" dirty="0">
                <a:solidFill>
                  <a:srgbClr val="0968A0"/>
                </a:solidFill>
                <a:latin typeface="Century Gothic" panose="020B0502020202020204" pitchFamily="34" charset="0"/>
              </a:rPr>
              <a:t>Home Builders Achievement Award 2009 </a:t>
            </a:r>
          </a:p>
          <a:p>
            <a:pPr marL="285750" indent="-285750" algn="just">
              <a:buFont typeface="Arial" panose="020B0604020202020204" pitchFamily="34" charset="0"/>
              <a:buChar char="•"/>
            </a:pPr>
            <a:r>
              <a:rPr lang="en-US" sz="1600" dirty="0">
                <a:solidFill>
                  <a:srgbClr val="0968A0"/>
                </a:solidFill>
                <a:latin typeface="Century Gothic" panose="020B0502020202020204" pitchFamily="34" charset="0"/>
              </a:rPr>
              <a:t>Presidents Award for Outstanding Service 2008- Puerto Rico Chamber of Commerce </a:t>
            </a:r>
          </a:p>
          <a:p>
            <a:pPr marL="285750" indent="-285750" algn="just">
              <a:buFont typeface="Arial" panose="020B0604020202020204" pitchFamily="34" charset="0"/>
              <a:buChar char="•"/>
            </a:pPr>
            <a:r>
              <a:rPr lang="en-US" sz="1600" dirty="0">
                <a:solidFill>
                  <a:srgbClr val="0968A0"/>
                </a:solidFill>
                <a:latin typeface="Century Gothic" panose="020B0502020202020204" pitchFamily="34" charset="0"/>
              </a:rPr>
              <a:t>El Vocero Newspaper Leaders Award 2008.</a:t>
            </a:r>
          </a:p>
          <a:p>
            <a:pPr marL="285750" indent="-285750" algn="just">
              <a:buFont typeface="Arial" panose="020B0604020202020204" pitchFamily="34" charset="0"/>
              <a:buChar char="•"/>
            </a:pPr>
            <a:r>
              <a:rPr lang="en-US" sz="1600" dirty="0">
                <a:solidFill>
                  <a:srgbClr val="0968A0"/>
                </a:solidFill>
                <a:latin typeface="Century Gothic" panose="020B0502020202020204" pitchFamily="34" charset="0"/>
              </a:rPr>
              <a:t>Top Management Award 2006, SME Banker of the Year.</a:t>
            </a:r>
          </a:p>
          <a:p>
            <a:pPr marL="285750" indent="-285750" algn="just">
              <a:buFont typeface="Arial" panose="020B0604020202020204" pitchFamily="34" charset="0"/>
              <a:buChar char="•"/>
            </a:pPr>
            <a:r>
              <a:rPr lang="en-US" sz="1600" dirty="0">
                <a:solidFill>
                  <a:srgbClr val="0968A0"/>
                </a:solidFill>
                <a:latin typeface="Century Gothic" panose="020B0502020202020204" pitchFamily="34" charset="0"/>
              </a:rPr>
              <a:t>Puerto Rico Chamber of Commerce Zenit Awards Banker of the Year 2006 </a:t>
            </a:r>
          </a:p>
          <a:p>
            <a:pPr marL="285750" indent="-285750" algn="just">
              <a:buFont typeface="Arial" panose="020B0604020202020204" pitchFamily="34" charset="0"/>
              <a:buChar char="•"/>
            </a:pPr>
            <a:r>
              <a:rPr lang="en-US" sz="1600" dirty="0">
                <a:solidFill>
                  <a:srgbClr val="0968A0"/>
                </a:solidFill>
                <a:latin typeface="Century Gothic" panose="020B0502020202020204" pitchFamily="34" charset="0"/>
              </a:rPr>
              <a:t>Banker of the year 2004 Puerto Rico Products Association.</a:t>
            </a:r>
          </a:p>
          <a:p>
            <a:pPr marL="285750" indent="-285750" algn="just">
              <a:buFont typeface="Arial" panose="020B0604020202020204" pitchFamily="34" charset="0"/>
              <a:buChar char="•"/>
            </a:pPr>
            <a:r>
              <a:rPr lang="en-US" sz="1600" dirty="0">
                <a:solidFill>
                  <a:srgbClr val="0968A0"/>
                </a:solidFill>
                <a:latin typeface="Century Gothic" panose="020B0502020202020204" pitchFamily="34" charset="0"/>
              </a:rPr>
              <a:t>Zenit Award Public Service 2004 Puerto Rico Chamber of Commerce.</a:t>
            </a:r>
          </a:p>
          <a:p>
            <a:pPr marL="285750" indent="-285750" algn="just">
              <a:buFont typeface="Arial" panose="020B0604020202020204" pitchFamily="34" charset="0"/>
              <a:buChar char="•"/>
            </a:pPr>
            <a:r>
              <a:rPr lang="en-US" sz="1600" dirty="0">
                <a:solidFill>
                  <a:srgbClr val="0968A0"/>
                </a:solidFill>
                <a:latin typeface="Century Gothic" panose="020B0502020202020204" pitchFamily="34" charset="0"/>
              </a:rPr>
              <a:t>Mercury Award Banker of the Year 2004, Centro Unido de Detallistas. </a:t>
            </a:r>
          </a:p>
        </p:txBody>
      </p:sp>
      <p:sp>
        <p:nvSpPr>
          <p:cNvPr id="5" name="Rectangle 4"/>
          <p:cNvSpPr/>
          <p:nvPr/>
        </p:nvSpPr>
        <p:spPr>
          <a:xfrm>
            <a:off x="228600" y="1258381"/>
            <a:ext cx="9347199" cy="938719"/>
          </a:xfrm>
          <a:prstGeom prst="rect">
            <a:avLst/>
          </a:prstGeom>
        </p:spPr>
        <p:txBody>
          <a:bodyPr wrap="square">
            <a:spAutoFit/>
          </a:bodyPr>
          <a:lstStyle/>
          <a:p>
            <a:r>
              <a:rPr lang="en-US" sz="2800" b="1" dirty="0">
                <a:solidFill>
                  <a:srgbClr val="0968A0"/>
                </a:solidFill>
                <a:latin typeface="Century Gothic" panose="020B0502020202020204" pitchFamily="34" charset="0"/>
              </a:rPr>
              <a:t>BIO</a:t>
            </a:r>
          </a:p>
          <a:p>
            <a:pPr marL="285750" indent="-285750">
              <a:buClr>
                <a:srgbClr val="002060"/>
              </a:buClr>
              <a:buFont typeface="Wingdings" charset="2"/>
              <a:buChar char="q"/>
            </a:pPr>
            <a:r>
              <a:rPr lang="en-US" b="1" dirty="0">
                <a:solidFill>
                  <a:srgbClr val="0968A0"/>
                </a:solidFill>
                <a:latin typeface="Century Gothic" panose="020B0502020202020204" pitchFamily="34" charset="0"/>
              </a:rPr>
              <a:t>Francisco Rodriguez-Castro, President &amp; CEO</a:t>
            </a:r>
            <a:endParaRPr lang="en-US" dirty="0">
              <a:solidFill>
                <a:schemeClr val="tx1">
                  <a:lumMod val="95000"/>
                  <a:lumOff val="5000"/>
                </a:schemeClr>
              </a:solidFill>
              <a:latin typeface="Century Gothic" panose="020B0502020202020204" pitchFamily="34" charset="0"/>
            </a:endParaRPr>
          </a:p>
        </p:txBody>
      </p:sp>
    </p:spTree>
    <p:extLst>
      <p:ext uri="{BB962C8B-B14F-4D97-AF65-F5344CB8AC3E}">
        <p14:creationId xmlns:p14="http://schemas.microsoft.com/office/powerpoint/2010/main" val="180875377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 y="1068775"/>
            <a:ext cx="9981397" cy="4816703"/>
          </a:xfrm>
          <a:prstGeom prst="rect">
            <a:avLst/>
          </a:prstGeom>
        </p:spPr>
        <p:txBody>
          <a:bodyPr wrap="square">
            <a:spAutoFit/>
          </a:bodyPr>
          <a:lstStyle/>
          <a:p>
            <a:r>
              <a:rPr lang="en-US" sz="2800" b="1" dirty="0">
                <a:solidFill>
                  <a:srgbClr val="0968A0"/>
                </a:solidFill>
                <a:latin typeface="Century Gothic" panose="020B0502020202020204" pitchFamily="34" charset="0"/>
              </a:rPr>
              <a:t>Senior Advisors </a:t>
            </a:r>
          </a:p>
          <a:p>
            <a:pPr marL="285750" indent="-285750" algn="just">
              <a:buFont typeface="Wingdings" panose="05000000000000000000" pitchFamily="2" charset="2"/>
              <a:buChar char="q"/>
            </a:pPr>
            <a:r>
              <a:rPr lang="en-US" b="1" dirty="0">
                <a:solidFill>
                  <a:srgbClr val="0968A0"/>
                </a:solidFill>
                <a:latin typeface="Century Gothic" panose="020B0502020202020204" pitchFamily="34" charset="0"/>
              </a:rPr>
              <a:t>Gary S. Sugino, PE, Senior Consultant &amp; Head of Restructuring, Energy &amp; Pharma Practice</a:t>
            </a:r>
          </a:p>
          <a:p>
            <a:pPr algn="just"/>
            <a:r>
              <a:rPr lang="en-US" dirty="0">
                <a:solidFill>
                  <a:srgbClr val="0968A0"/>
                </a:solidFill>
                <a:latin typeface="Century Gothic" panose="020B0502020202020204" pitchFamily="34" charset="0"/>
              </a:rPr>
              <a:t>Gary Sugino is an engineer with master’s degrees from Bradley and New York University and over 30 years of experience in the military/civilian designing and managing multi-million dollar projects. Former, Captain in the Civil Engineer Corps, United States Navy with leadership experience in austere conditions of the Middle East managing over $780M WIP projects in construction, renewable energy, generator farms and facilities on American military bases and engaged at the ministry level of foreign governments. Experienced in construction/management in the Balkans and Central America as well providing engineering design for the startup detention facility at Camp X-ray in Guantanamo Bay, Cuba.  He provided contingency engineering support in both Korea and Japan.  Formerly, the Principle Engineer with Abbott Laboratories designing production equipment and manufacturing lines in the pharmaceutical industry. </a:t>
            </a:r>
          </a:p>
          <a:p>
            <a:pPr marL="285750" indent="-285750" algn="just">
              <a:buClr>
                <a:srgbClr val="0968A0"/>
              </a:buClr>
              <a:buFont typeface="Wingdings" panose="05000000000000000000" pitchFamily="2" charset="2"/>
              <a:buChar char="q"/>
            </a:pPr>
            <a:endParaRPr lang="en-US" dirty="0">
              <a:solidFill>
                <a:srgbClr val="0968A0"/>
              </a:solidFill>
              <a:effectLst/>
              <a:latin typeface="Century Gothic" charset="0"/>
              <a:ea typeface="Century Gothic" charset="0"/>
              <a:cs typeface="Century Gothic" charset="0"/>
            </a:endParaRPr>
          </a:p>
        </p:txBody>
      </p:sp>
    </p:spTree>
    <p:extLst>
      <p:ext uri="{BB962C8B-B14F-4D97-AF65-F5344CB8AC3E}">
        <p14:creationId xmlns:p14="http://schemas.microsoft.com/office/powerpoint/2010/main" val="204295024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145" y="1068775"/>
            <a:ext cx="9545122" cy="6340197"/>
          </a:xfrm>
          <a:prstGeom prst="rect">
            <a:avLst/>
          </a:prstGeom>
        </p:spPr>
        <p:txBody>
          <a:bodyPr wrap="square">
            <a:spAutoFit/>
          </a:bodyPr>
          <a:lstStyle/>
          <a:p>
            <a:pPr algn="just"/>
            <a:r>
              <a:rPr lang="en-US" sz="2800" b="1" dirty="0">
                <a:solidFill>
                  <a:srgbClr val="0968A0"/>
                </a:solidFill>
                <a:latin typeface="Century Gothic" panose="020B0502020202020204" pitchFamily="34" charset="0"/>
              </a:rPr>
              <a:t>Team members </a:t>
            </a:r>
          </a:p>
          <a:p>
            <a:pPr marL="285750" indent="-285750" algn="just">
              <a:buClr>
                <a:srgbClr val="0968A0"/>
              </a:buClr>
              <a:buFont typeface="Wingdings" charset="2"/>
              <a:buChar char="q"/>
            </a:pPr>
            <a:r>
              <a:rPr lang="en-US" b="1" dirty="0">
                <a:solidFill>
                  <a:srgbClr val="0968A0"/>
                </a:solidFill>
                <a:latin typeface="Century Gothic" charset="0"/>
                <a:ea typeface="Century Gothic" charset="0"/>
                <a:cs typeface="Century Gothic" charset="0"/>
              </a:rPr>
              <a:t>Dr. Anuj Mehrotra, Senior Consultant</a:t>
            </a:r>
            <a:r>
              <a:rPr lang="en-US" b="1" dirty="0">
                <a:latin typeface="Century Gothic" charset="0"/>
                <a:ea typeface="Century Gothic" charset="0"/>
                <a:cs typeface="Century Gothic" charset="0"/>
              </a:rPr>
              <a:t> </a:t>
            </a:r>
          </a:p>
          <a:p>
            <a:pPr algn="just">
              <a:buClr>
                <a:srgbClr val="0968A0"/>
              </a:buClr>
            </a:pPr>
            <a:r>
              <a:rPr lang="en-US" dirty="0">
                <a:solidFill>
                  <a:srgbClr val="0968A0"/>
                </a:solidFill>
                <a:latin typeface="Century Gothic" charset="0"/>
                <a:ea typeface="Century Gothic" charset="0"/>
                <a:cs typeface="Century Gothic" charset="0"/>
              </a:rPr>
              <a:t>Dr. Mehrotra is an engineer with a Ph.D. in operations research from the Georgia Institute of Technology. Dr. Mehrotra has been a visiting professor at various universities, including Carnegie Mellon, Georgia Tech and Virginia Polytechnic Institute. Dr. Mehrotra was also visiting scientist at IBM a leading computer and consulting services company. He is a consultant to</a:t>
            </a:r>
            <a:r>
              <a:rPr lang="en-US" dirty="0"/>
              <a:t> </a:t>
            </a:r>
            <a:r>
              <a:rPr lang="en-US" dirty="0">
                <a:solidFill>
                  <a:srgbClr val="0968A0"/>
                </a:solidFill>
                <a:latin typeface="Century Gothic" charset="0"/>
                <a:ea typeface="Century Gothic" charset="0"/>
                <a:cs typeface="Century Gothic" charset="0"/>
              </a:rPr>
              <a:t>Fortune 500 companies including Goodyear Tire and Rubber Company, Cheetah Software Systems, Ryder Dedicated Logistics, A. T. Kearney, Cargill, Exxon, Capital One and EDS.</a:t>
            </a:r>
          </a:p>
          <a:p>
            <a:pPr marL="285750" indent="-285750" algn="just">
              <a:buClr>
                <a:srgbClr val="0968A0"/>
              </a:buClr>
              <a:buFont typeface="Wingdings" panose="05000000000000000000" pitchFamily="2" charset="2"/>
              <a:buChar char="q"/>
            </a:pPr>
            <a:r>
              <a:rPr lang="en-US" b="1" dirty="0">
                <a:solidFill>
                  <a:srgbClr val="0968A0"/>
                </a:solidFill>
                <a:latin typeface="Century Gothic" panose="020B0502020202020204" pitchFamily="34" charset="0"/>
              </a:rPr>
              <a:t>Joshua Gurwitz, Senior Consultant  </a:t>
            </a:r>
          </a:p>
          <a:p>
            <a:pPr algn="just">
              <a:buClr>
                <a:srgbClr val="0968A0"/>
              </a:buClr>
            </a:pPr>
            <a:r>
              <a:rPr lang="en-US" dirty="0">
                <a:solidFill>
                  <a:srgbClr val="0968A0"/>
                </a:solidFill>
                <a:latin typeface="Century Gothic" charset="0"/>
                <a:ea typeface="Century Gothic" charset="0"/>
                <a:cs typeface="Century Gothic" charset="0"/>
              </a:rPr>
              <a:t>Joshua is the founder and former CEO of Good Property, a real estate development, design, investment, and consulting firm. Since inception he has worked closely and partnered with high net worth individuals, private equity firms and various other real estate organizations on projects in cities including New York, Miami and London. His most recent venture is Diary Properties, a luxury hotel brand based in the U.S. Joshua began his career as an Interior Designer and has worked for acclaimed designers and architects such as Clodagh and Gensler. After working as a strategic planner for Gensler’s hospitality group, he became Managing Director of First Service Colliers Consulting Group. In 2009, he founded Good Property. Joshua holds a degree in Interior Design from the New York School of Interior Design. </a:t>
            </a:r>
            <a:endParaRPr lang="en-US" dirty="0">
              <a:solidFill>
                <a:srgbClr val="0968A0"/>
              </a:solidFill>
              <a:effectLst/>
              <a:latin typeface="Century Gothic" charset="0"/>
              <a:ea typeface="Century Gothic" charset="0"/>
              <a:cs typeface="Century Gothic" charset="0"/>
            </a:endParaRPr>
          </a:p>
        </p:txBody>
      </p:sp>
      <p:pic>
        <p:nvPicPr>
          <p:cNvPr id="3" name="Picture 4" descr="Association of Insolvency &amp; Restructuring Advis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7308" y="1145405"/>
            <a:ext cx="3564085" cy="697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45689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975" y="1428749"/>
            <a:ext cx="9518016" cy="523220"/>
          </a:xfrm>
          <a:prstGeom prst="rect">
            <a:avLst/>
          </a:prstGeom>
        </p:spPr>
        <p:txBody>
          <a:bodyPr wrap="square">
            <a:spAutoFit/>
          </a:bodyPr>
          <a:lstStyle/>
          <a:p>
            <a:pPr algn="ctr"/>
            <a:r>
              <a:rPr lang="en-US" altLang="zh-TW" sz="2800" b="1" dirty="0">
                <a:solidFill>
                  <a:srgbClr val="0968A0"/>
                </a:solidFill>
                <a:latin typeface="Century Gothic" panose="020B0502020202020204" pitchFamily="34" charset="0"/>
                <a:ea typeface="Georgia" charset="0"/>
                <a:cs typeface="Georgia" charset="0"/>
              </a:rPr>
              <a:t>Contact	</a:t>
            </a:r>
            <a:endParaRPr lang="en-US" sz="2800" b="1" dirty="0">
              <a:solidFill>
                <a:srgbClr val="0968A0"/>
              </a:solidFill>
              <a:latin typeface="Century Gothic" panose="020B0502020202020204" pitchFamily="34" charset="0"/>
              <a:ea typeface="Georgia" charset="0"/>
              <a:cs typeface="Georgia" charset="0"/>
            </a:endParaRPr>
          </a:p>
        </p:txBody>
      </p:sp>
      <p:sp>
        <p:nvSpPr>
          <p:cNvPr id="3" name="Rectangle 2"/>
          <p:cNvSpPr/>
          <p:nvPr/>
        </p:nvSpPr>
        <p:spPr>
          <a:xfrm>
            <a:off x="482599" y="4041276"/>
            <a:ext cx="9855200" cy="3785652"/>
          </a:xfrm>
          <a:prstGeom prst="rect">
            <a:avLst/>
          </a:prstGeom>
        </p:spPr>
        <p:txBody>
          <a:bodyPr wrap="square">
            <a:spAutoFit/>
          </a:bodyPr>
          <a:lstStyle/>
          <a:p>
            <a:pPr>
              <a:spcBef>
                <a:spcPct val="65000"/>
              </a:spcBef>
              <a:buClr>
                <a:srgbClr val="E60000"/>
              </a:buClr>
              <a:buFont typeface="Symbol" charset="2"/>
              <a:buNone/>
            </a:pPr>
            <a:r>
              <a:rPr lang="en-US" altLang="zh-TW" sz="1600" b="1" dirty="0">
                <a:solidFill>
                  <a:srgbClr val="0070C0"/>
                </a:solidFill>
                <a:latin typeface="Century Gothic" panose="020B0502020202020204" pitchFamily="34" charset="0"/>
                <a:ea typeface="Georgia" charset="0"/>
                <a:cs typeface="Georgia" charset="0"/>
              </a:rPr>
              <a:t>Address</a:t>
            </a:r>
          </a:p>
          <a:p>
            <a:pPr>
              <a:spcBef>
                <a:spcPts val="0"/>
              </a:spcBef>
              <a:buClr>
                <a:srgbClr val="E60000"/>
              </a:buClr>
              <a:buFont typeface="Symbol" charset="2"/>
              <a:buNone/>
            </a:pPr>
            <a:r>
              <a:rPr lang="en-US" altLang="zh-TW" b="1" dirty="0">
                <a:solidFill>
                  <a:srgbClr val="0070C0"/>
                </a:solidFill>
                <a:latin typeface="Century Gothic" panose="020B0502020202020204" pitchFamily="34" charset="0"/>
                <a:ea typeface="Georgia" charset="0"/>
                <a:cs typeface="Georgia" charset="0"/>
              </a:rPr>
              <a:t>PO Box 10817</a:t>
            </a:r>
          </a:p>
          <a:p>
            <a:pPr>
              <a:spcBef>
                <a:spcPts val="0"/>
              </a:spcBef>
              <a:buClr>
                <a:srgbClr val="E60000"/>
              </a:buClr>
              <a:buFont typeface="Symbol" charset="2"/>
              <a:buNone/>
            </a:pPr>
            <a:r>
              <a:rPr lang="en-US" altLang="zh-TW" b="1" dirty="0">
                <a:solidFill>
                  <a:srgbClr val="0070C0"/>
                </a:solidFill>
                <a:latin typeface="Century Gothic" panose="020B0502020202020204" pitchFamily="34" charset="0"/>
                <a:ea typeface="Georgia" charset="0"/>
                <a:cs typeface="Georgia" charset="0"/>
              </a:rPr>
              <a:t>San Juan, PR 00922</a:t>
            </a:r>
          </a:p>
          <a:p>
            <a:pPr>
              <a:spcBef>
                <a:spcPts val="0"/>
              </a:spcBef>
              <a:buClr>
                <a:srgbClr val="E60000"/>
              </a:buClr>
              <a:buFont typeface="Symbol" charset="2"/>
              <a:buNone/>
            </a:pPr>
            <a:endParaRPr lang="en-US" altLang="zh-TW" b="1" dirty="0">
              <a:solidFill>
                <a:srgbClr val="0070C0"/>
              </a:solidFill>
              <a:latin typeface="Century Gothic" panose="020B0502020202020204" pitchFamily="34" charset="0"/>
              <a:ea typeface="Georgia" charset="0"/>
              <a:cs typeface="Georgia" charset="0"/>
            </a:endParaRPr>
          </a:p>
          <a:p>
            <a:pPr>
              <a:spcBef>
                <a:spcPts val="0"/>
              </a:spcBef>
              <a:buClr>
                <a:srgbClr val="E60000"/>
              </a:buClr>
              <a:buFont typeface="Symbol" charset="2"/>
              <a:buNone/>
            </a:pPr>
            <a:r>
              <a:rPr lang="en-US" altLang="zh-TW" sz="1600" b="1" dirty="0">
                <a:solidFill>
                  <a:srgbClr val="0070C0"/>
                </a:solidFill>
                <a:latin typeface="Century Gothic" panose="020B0502020202020204" pitchFamily="34" charset="0"/>
                <a:ea typeface="Georgia" charset="0"/>
                <a:cs typeface="Georgia" charset="0"/>
              </a:rPr>
              <a:t>Email</a:t>
            </a:r>
            <a:endParaRPr lang="en-US" altLang="zh-TW" b="1" dirty="0">
              <a:solidFill>
                <a:srgbClr val="0070C0"/>
              </a:solidFill>
              <a:latin typeface="Century Gothic" panose="020B0502020202020204" pitchFamily="34" charset="0"/>
              <a:ea typeface="Georgia" charset="0"/>
              <a:cs typeface="Georgia" charset="0"/>
            </a:endParaRPr>
          </a:p>
          <a:p>
            <a:pPr>
              <a:spcBef>
                <a:spcPts val="0"/>
              </a:spcBef>
              <a:buClr>
                <a:srgbClr val="E60000"/>
              </a:buClr>
              <a:buFont typeface="Symbol" charset="2"/>
              <a:buNone/>
            </a:pPr>
            <a:r>
              <a:rPr lang="en-US" altLang="zh-TW" b="1" dirty="0">
                <a:solidFill>
                  <a:srgbClr val="0070C0"/>
                </a:solidFill>
                <a:latin typeface="Century Gothic" panose="020B0502020202020204" pitchFamily="34" charset="0"/>
                <a:ea typeface="Georgia" charset="0"/>
                <a:cs typeface="Georgia" charset="0"/>
              </a:rPr>
              <a:t>frc@birlingcapital.com</a:t>
            </a:r>
          </a:p>
          <a:p>
            <a:pPr>
              <a:spcBef>
                <a:spcPts val="0"/>
              </a:spcBef>
              <a:buClr>
                <a:srgbClr val="E60000"/>
              </a:buClr>
              <a:buFont typeface="Symbol" charset="2"/>
              <a:buNone/>
            </a:pPr>
            <a:endParaRPr lang="en-US" altLang="zh-TW" b="1" dirty="0">
              <a:solidFill>
                <a:srgbClr val="0070C0"/>
              </a:solidFill>
              <a:latin typeface="Century Gothic" panose="020B0502020202020204" pitchFamily="34" charset="0"/>
              <a:ea typeface="Georgia" charset="0"/>
              <a:cs typeface="Georgia" charset="0"/>
            </a:endParaRPr>
          </a:p>
          <a:p>
            <a:pPr>
              <a:spcBef>
                <a:spcPts val="0"/>
              </a:spcBef>
              <a:buClr>
                <a:srgbClr val="E60000"/>
              </a:buClr>
              <a:buFont typeface="Symbol" charset="2"/>
              <a:buNone/>
            </a:pPr>
            <a:r>
              <a:rPr lang="en-US" altLang="zh-TW" sz="1600" b="1" dirty="0">
                <a:solidFill>
                  <a:srgbClr val="0070C0"/>
                </a:solidFill>
                <a:latin typeface="Century Gothic" panose="020B0502020202020204" pitchFamily="34" charset="0"/>
                <a:ea typeface="Georgia" charset="0"/>
                <a:cs typeface="Georgia" charset="0"/>
              </a:rPr>
              <a:t>Phone</a:t>
            </a:r>
            <a:endParaRPr lang="en-US" altLang="zh-TW" b="1" dirty="0">
              <a:solidFill>
                <a:srgbClr val="0070C0"/>
              </a:solidFill>
              <a:latin typeface="Century Gothic" panose="020B0502020202020204" pitchFamily="34" charset="0"/>
              <a:ea typeface="Georgia" charset="0"/>
              <a:cs typeface="Georgia" charset="0"/>
            </a:endParaRPr>
          </a:p>
          <a:p>
            <a:pPr>
              <a:spcBef>
                <a:spcPts val="0"/>
              </a:spcBef>
              <a:buClr>
                <a:srgbClr val="E60000"/>
              </a:buClr>
              <a:buFont typeface="Symbol" charset="2"/>
              <a:buNone/>
            </a:pPr>
            <a:r>
              <a:rPr lang="en-US" altLang="zh-TW" b="1" dirty="0">
                <a:solidFill>
                  <a:srgbClr val="0070C0"/>
                </a:solidFill>
                <a:latin typeface="Century Gothic" panose="020B0502020202020204" pitchFamily="34" charset="0"/>
                <a:ea typeface="Georgia" charset="0"/>
                <a:cs typeface="Georgia" charset="0"/>
              </a:rPr>
              <a:t>787-247-2500</a:t>
            </a:r>
          </a:p>
          <a:p>
            <a:pPr>
              <a:spcBef>
                <a:spcPts val="0"/>
              </a:spcBef>
              <a:buClr>
                <a:srgbClr val="E60000"/>
              </a:buClr>
              <a:buFont typeface="Symbol" charset="2"/>
              <a:buNone/>
            </a:pPr>
            <a:r>
              <a:rPr lang="en-US" altLang="zh-TW" b="1" dirty="0">
                <a:solidFill>
                  <a:srgbClr val="0070C0"/>
                </a:solidFill>
                <a:latin typeface="Century Gothic" panose="020B0502020202020204" pitchFamily="34" charset="0"/>
                <a:ea typeface="Georgia" charset="0"/>
                <a:cs typeface="Georgia" charset="0"/>
              </a:rPr>
              <a:t>787-645-8430</a:t>
            </a:r>
          </a:p>
          <a:p>
            <a:pPr>
              <a:spcBef>
                <a:spcPct val="65000"/>
              </a:spcBef>
              <a:buClr>
                <a:srgbClr val="E60000"/>
              </a:buClr>
              <a:buFont typeface="Symbol" charset="2"/>
              <a:buNone/>
            </a:pPr>
            <a:r>
              <a:rPr lang="en-US" altLang="zh-TW" sz="4000" b="1" dirty="0">
                <a:solidFill>
                  <a:srgbClr val="0968A0"/>
                </a:solidFill>
                <a:latin typeface="Century Gothic" panose="020B0502020202020204" pitchFamily="34" charset="0"/>
                <a:ea typeface="Georgia" charset="0"/>
                <a:cs typeface="Georgia" charset="0"/>
              </a:rPr>
              <a:t>	</a:t>
            </a:r>
          </a:p>
        </p:txBody>
      </p:sp>
      <p:pic>
        <p:nvPicPr>
          <p:cNvPr id="5" name="Picture 4" descr="zbirling logo-0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350000" y="4030801"/>
            <a:ext cx="3708400" cy="3512999"/>
          </a:xfrm>
          <a:prstGeom prst="rect">
            <a:avLst/>
          </a:prstGeom>
        </p:spPr>
      </p:pic>
      <p:sp>
        <p:nvSpPr>
          <p:cNvPr id="4" name="AutoShape 2" descr="Image result for contact info  powerpoi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R"/>
          </a:p>
        </p:txBody>
      </p:sp>
      <p:sp>
        <p:nvSpPr>
          <p:cNvPr id="6" name="Rectangle 5"/>
          <p:cNvSpPr/>
          <p:nvPr/>
        </p:nvSpPr>
        <p:spPr>
          <a:xfrm>
            <a:off x="482599" y="2578666"/>
            <a:ext cx="5029200" cy="1283428"/>
          </a:xfrm>
          <a:prstGeom prst="rect">
            <a:avLst/>
          </a:prstGeom>
        </p:spPr>
        <p:txBody>
          <a:bodyPr>
            <a:spAutoFit/>
          </a:bodyPr>
          <a:lstStyle/>
          <a:p>
            <a:pPr>
              <a:spcBef>
                <a:spcPct val="65000"/>
              </a:spcBef>
              <a:buClr>
                <a:srgbClr val="E60000"/>
              </a:buClr>
              <a:buFont typeface="Symbol" charset="2"/>
              <a:buNone/>
            </a:pPr>
            <a:r>
              <a:rPr lang="en-US" altLang="zh-TW" b="1" dirty="0">
                <a:solidFill>
                  <a:srgbClr val="0968A0"/>
                </a:solidFill>
                <a:latin typeface="Century Gothic" panose="020B0502020202020204" pitchFamily="34" charset="0"/>
                <a:ea typeface="Georgia" charset="0"/>
                <a:cs typeface="Georgia" charset="0"/>
              </a:rPr>
              <a:t>Francisco Rodriguez-Castro </a:t>
            </a:r>
          </a:p>
          <a:p>
            <a:pPr>
              <a:spcBef>
                <a:spcPct val="65000"/>
              </a:spcBef>
              <a:buClr>
                <a:srgbClr val="E60000"/>
              </a:buClr>
              <a:buFont typeface="Symbol" charset="2"/>
              <a:buNone/>
            </a:pPr>
            <a:r>
              <a:rPr lang="en-US" altLang="zh-TW" b="1" dirty="0">
                <a:solidFill>
                  <a:srgbClr val="0968A0"/>
                </a:solidFill>
                <a:latin typeface="Century Gothic" panose="020B0502020202020204" pitchFamily="34" charset="0"/>
                <a:ea typeface="Georgia" charset="0"/>
                <a:cs typeface="Georgia" charset="0"/>
              </a:rPr>
              <a:t>President &amp; CEO</a:t>
            </a:r>
          </a:p>
          <a:p>
            <a:pPr>
              <a:spcBef>
                <a:spcPct val="65000"/>
              </a:spcBef>
              <a:buClr>
                <a:srgbClr val="E60000"/>
              </a:buClr>
              <a:buFont typeface="Symbol" charset="2"/>
              <a:buNone/>
            </a:pPr>
            <a:r>
              <a:rPr lang="en-US" altLang="zh-TW" b="1" dirty="0">
                <a:solidFill>
                  <a:srgbClr val="0968A0"/>
                </a:solidFill>
                <a:latin typeface="Century Gothic" panose="020B0502020202020204" pitchFamily="34" charset="0"/>
                <a:ea typeface="Georgia" charset="0"/>
                <a:cs typeface="Georgia" charset="0"/>
              </a:rPr>
              <a:t>Birling Capital Advisors LLC</a:t>
            </a:r>
            <a:endParaRPr lang="en-US" dirty="0"/>
          </a:p>
        </p:txBody>
      </p:sp>
    </p:spTree>
    <p:extLst>
      <p:ext uri="{BB962C8B-B14F-4D97-AF65-F5344CB8AC3E}">
        <p14:creationId xmlns:p14="http://schemas.microsoft.com/office/powerpoint/2010/main" val="122635114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6384" y="1363428"/>
            <a:ext cx="10051415" cy="523220"/>
          </a:xfrm>
          <a:prstGeom prst="rect">
            <a:avLst/>
          </a:prstGeom>
        </p:spPr>
        <p:txBody>
          <a:bodyPr wrap="square">
            <a:spAutoFit/>
          </a:bodyPr>
          <a:lstStyle/>
          <a:p>
            <a:r>
              <a:rPr lang="en-US" altLang="zh-TW" sz="2800" b="1" dirty="0">
                <a:solidFill>
                  <a:srgbClr val="0968A0"/>
                </a:solidFill>
                <a:latin typeface="Century Gothic" panose="020B0502020202020204" pitchFamily="34" charset="0"/>
                <a:ea typeface="Georgia" charset="0"/>
                <a:cs typeface="Georgia" charset="0"/>
              </a:rPr>
              <a:t>Section 5	</a:t>
            </a:r>
            <a:endParaRPr lang="en-US" sz="2800" b="1" dirty="0">
              <a:solidFill>
                <a:srgbClr val="0968A0"/>
              </a:solidFill>
              <a:latin typeface="Century Gothic" panose="020B0502020202020204" pitchFamily="34" charset="0"/>
              <a:ea typeface="Georgia" charset="0"/>
              <a:cs typeface="Georgia" charset="0"/>
            </a:endParaRPr>
          </a:p>
        </p:txBody>
      </p:sp>
      <p:sp>
        <p:nvSpPr>
          <p:cNvPr id="3" name="Rectangle 2"/>
          <p:cNvSpPr/>
          <p:nvPr/>
        </p:nvSpPr>
        <p:spPr>
          <a:xfrm>
            <a:off x="381000" y="2070100"/>
            <a:ext cx="9855200" cy="1723549"/>
          </a:xfrm>
          <a:prstGeom prst="rect">
            <a:avLst/>
          </a:prstGeom>
        </p:spPr>
        <p:txBody>
          <a:bodyPr wrap="square">
            <a:spAutoFit/>
          </a:bodyPr>
          <a:lstStyle/>
          <a:p>
            <a:pPr>
              <a:spcBef>
                <a:spcPct val="65000"/>
              </a:spcBef>
              <a:buClr>
                <a:srgbClr val="E60000"/>
              </a:buClr>
              <a:buFont typeface="Symbol" charset="2"/>
              <a:buNone/>
            </a:pPr>
            <a:r>
              <a:rPr lang="en-US" altLang="zh-TW" sz="4000" b="1" dirty="0">
                <a:solidFill>
                  <a:srgbClr val="0968A0"/>
                </a:solidFill>
                <a:latin typeface="Century Gothic" panose="020B0502020202020204" pitchFamily="34" charset="0"/>
                <a:ea typeface="Georgia" charset="0"/>
                <a:cs typeface="Georgia" charset="0"/>
              </a:rPr>
              <a:t>Appendix</a:t>
            </a:r>
          </a:p>
          <a:p>
            <a:pPr>
              <a:spcBef>
                <a:spcPct val="65000"/>
              </a:spcBef>
              <a:buClr>
                <a:srgbClr val="E60000"/>
              </a:buClr>
              <a:buFont typeface="Symbol" charset="2"/>
              <a:buNone/>
            </a:pPr>
            <a:r>
              <a:rPr lang="en-US" altLang="zh-TW" sz="4000" b="1" dirty="0">
                <a:solidFill>
                  <a:srgbClr val="0968A0"/>
                </a:solidFill>
                <a:latin typeface="Century Gothic" panose="020B0502020202020204" pitchFamily="34" charset="0"/>
                <a:ea typeface="Georgia" charset="0"/>
                <a:cs typeface="Georgia" charset="0"/>
              </a:rPr>
              <a:t>	</a:t>
            </a:r>
          </a:p>
        </p:txBody>
      </p:sp>
      <p:pic>
        <p:nvPicPr>
          <p:cNvPr id="5" name="Picture 4" descr="zbirling logo-0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80252" y="3396343"/>
            <a:ext cx="4378148" cy="4147457"/>
          </a:xfrm>
          <a:prstGeom prst="rect">
            <a:avLst/>
          </a:prstGeom>
        </p:spPr>
      </p:pic>
    </p:spTree>
    <p:extLst>
      <p:ext uri="{BB962C8B-B14F-4D97-AF65-F5344CB8AC3E}">
        <p14:creationId xmlns:p14="http://schemas.microsoft.com/office/powerpoint/2010/main" val="401867947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882" y="1222550"/>
            <a:ext cx="9721516" cy="5078313"/>
          </a:xfrm>
          <a:prstGeom prst="rect">
            <a:avLst/>
          </a:prstGeom>
        </p:spPr>
        <p:txBody>
          <a:bodyPr wrap="square">
            <a:spAutoFit/>
          </a:bodyPr>
          <a:lstStyle/>
          <a:p>
            <a:pPr algn="just"/>
            <a:r>
              <a:rPr lang="en-US" b="1" dirty="0">
                <a:solidFill>
                  <a:srgbClr val="0070C0"/>
                </a:solidFill>
                <a:latin typeface="Century Gothic" panose="020B0502020202020204" pitchFamily="34" charset="0"/>
              </a:rPr>
              <a:t>How to Restructure an Organization</a:t>
            </a:r>
          </a:p>
          <a:p>
            <a:pPr algn="just"/>
            <a:r>
              <a:rPr lang="en-US" dirty="0">
                <a:solidFill>
                  <a:srgbClr val="0070C0"/>
                </a:solidFill>
                <a:latin typeface="Century Gothic" panose="020B0502020202020204" pitchFamily="34" charset="0"/>
              </a:rPr>
              <a:t>If you’ve ever been part of restructuring an organization, you know that the very mention of it is likely to turn your stomach. Restructuring a company is tough and takes a great deal of careful planning. Moreover, it is never easy and it is never fun because big decisions need to be made. But as we’ve mentioned here at MRH, businesses need to remain nimble and adaptable to the ever-changing environment. So sometimes, when there are external forces and headwinds at work, businesses have no choice but to realign, restructure and reorganize to become more competitive or to retain their position in the market.</a:t>
            </a:r>
          </a:p>
          <a:p>
            <a:pPr algn="just"/>
            <a:r>
              <a:rPr lang="en-US" dirty="0">
                <a:solidFill>
                  <a:srgbClr val="0070C0"/>
                </a:solidFill>
                <a:latin typeface="Century Gothic" panose="020B0502020202020204" pitchFamily="34" charset="0"/>
              </a:rPr>
              <a:t>It goes without saying that introducing significant changes into a well-establish organization is likely to be difficult, emotional and complex.  It involves lengthy discussions on what’s not working, what is working and what need to work better. It requires thorough cross-examination from a variety of perspectives and stakeholders. There are constraints. Any changes that are made must minimally impact the customer during the transition. While restructuring can be viewed as an investment back into the company, funds are never unlimited. And of course, employees will be impacted, some of whom may no longer have a job following the restructure.</a:t>
            </a:r>
          </a:p>
        </p:txBody>
      </p:sp>
    </p:spTree>
    <p:extLst>
      <p:ext uri="{BB962C8B-B14F-4D97-AF65-F5344CB8AC3E}">
        <p14:creationId xmlns:p14="http://schemas.microsoft.com/office/powerpoint/2010/main" val="34414030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zbirling logo-0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80252" y="3396343"/>
            <a:ext cx="4378148" cy="4147457"/>
          </a:xfrm>
          <a:prstGeom prst="rect">
            <a:avLst/>
          </a:prstGeom>
        </p:spPr>
      </p:pic>
      <p:sp>
        <p:nvSpPr>
          <p:cNvPr id="2" name="Rectangle 1"/>
          <p:cNvSpPr/>
          <p:nvPr/>
        </p:nvSpPr>
        <p:spPr>
          <a:xfrm>
            <a:off x="6984" y="1160228"/>
            <a:ext cx="10051415" cy="523220"/>
          </a:xfrm>
          <a:prstGeom prst="rect">
            <a:avLst/>
          </a:prstGeom>
        </p:spPr>
        <p:txBody>
          <a:bodyPr wrap="square">
            <a:spAutoFit/>
          </a:bodyPr>
          <a:lstStyle/>
          <a:p>
            <a:r>
              <a:rPr lang="en-US" altLang="zh-TW" sz="2800" b="1" dirty="0">
                <a:solidFill>
                  <a:srgbClr val="0968A0"/>
                </a:solidFill>
                <a:latin typeface="Century Gothic" panose="020B0502020202020204" pitchFamily="34" charset="0"/>
                <a:ea typeface="Georgia" charset="0"/>
                <a:cs typeface="Georgia" charset="0"/>
              </a:rPr>
              <a:t>Section 1	</a:t>
            </a:r>
            <a:endParaRPr lang="en-US" sz="2800" b="1" dirty="0">
              <a:solidFill>
                <a:srgbClr val="0968A0"/>
              </a:solidFill>
              <a:latin typeface="Century Gothic" panose="020B0502020202020204" pitchFamily="34" charset="0"/>
            </a:endParaRPr>
          </a:p>
        </p:txBody>
      </p:sp>
      <p:sp>
        <p:nvSpPr>
          <p:cNvPr id="3" name="Rectangle 2"/>
          <p:cNvSpPr/>
          <p:nvPr/>
        </p:nvSpPr>
        <p:spPr>
          <a:xfrm>
            <a:off x="6984" y="1910443"/>
            <a:ext cx="9855200" cy="1364476"/>
          </a:xfrm>
          <a:prstGeom prst="rect">
            <a:avLst/>
          </a:prstGeom>
        </p:spPr>
        <p:txBody>
          <a:bodyPr wrap="square">
            <a:spAutoFit/>
          </a:bodyPr>
          <a:lstStyle/>
          <a:p>
            <a:pPr>
              <a:spcBef>
                <a:spcPct val="65000"/>
              </a:spcBef>
              <a:buClr>
                <a:srgbClr val="E60000"/>
              </a:buClr>
              <a:buFont typeface="Symbol" charset="2"/>
              <a:buNone/>
            </a:pPr>
            <a:r>
              <a:rPr lang="en-US" altLang="zh-TW" sz="4000" b="1" dirty="0">
                <a:solidFill>
                  <a:srgbClr val="0968A0"/>
                </a:solidFill>
                <a:latin typeface="Century Gothic" panose="020B0502020202020204" pitchFamily="34" charset="0"/>
                <a:ea typeface="Georgia" charset="0"/>
                <a:cs typeface="Georgia" charset="0"/>
              </a:rPr>
              <a:t>Firm Overview &amp; History</a:t>
            </a:r>
          </a:p>
          <a:p>
            <a:pPr>
              <a:spcBef>
                <a:spcPts val="400"/>
              </a:spcBef>
              <a:buClr>
                <a:srgbClr val="E60000"/>
              </a:buClr>
              <a:buFont typeface="Symbol" charset="2"/>
              <a:buNone/>
            </a:pPr>
            <a:endParaRPr lang="en-US" altLang="zh-TW" b="1" dirty="0">
              <a:solidFill>
                <a:srgbClr val="0968A0"/>
              </a:solidFill>
              <a:latin typeface="Century Gothic" panose="020B0502020202020204" pitchFamily="34" charset="0"/>
              <a:ea typeface="Georgia" charset="0"/>
              <a:cs typeface="Georgia" charset="0"/>
            </a:endParaRPr>
          </a:p>
          <a:p>
            <a:pPr>
              <a:spcBef>
                <a:spcPts val="400"/>
              </a:spcBef>
              <a:buClr>
                <a:srgbClr val="E60000"/>
              </a:buClr>
              <a:buFont typeface="Symbol" charset="2"/>
              <a:buNone/>
            </a:pPr>
            <a:r>
              <a:rPr lang="en-US" altLang="zh-TW" dirty="0">
                <a:solidFill>
                  <a:srgbClr val="0968A0"/>
                </a:solidFill>
                <a:latin typeface="Century Gothic" panose="020B0502020202020204" pitchFamily="34" charset="0"/>
                <a:ea typeface="Georgia" charset="0"/>
                <a:cs typeface="Georgia" charset="0"/>
              </a:rPr>
              <a:t>	</a:t>
            </a:r>
            <a:endParaRPr lang="en-US" altLang="zh-TW" b="1" dirty="0">
              <a:solidFill>
                <a:srgbClr val="0968A0"/>
              </a:solidFill>
              <a:latin typeface="Century Gothic" panose="020B0502020202020204" pitchFamily="34" charset="0"/>
              <a:ea typeface="Georgia" charset="0"/>
              <a:cs typeface="Georgia" charset="0"/>
            </a:endParaRPr>
          </a:p>
        </p:txBody>
      </p:sp>
    </p:spTree>
    <p:extLst>
      <p:ext uri="{BB962C8B-B14F-4D97-AF65-F5344CB8AC3E}">
        <p14:creationId xmlns:p14="http://schemas.microsoft.com/office/powerpoint/2010/main" val="208106304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004" y="1342628"/>
            <a:ext cx="10029524" cy="6878806"/>
          </a:xfrm>
          <a:prstGeom prst="rect">
            <a:avLst/>
          </a:prstGeom>
        </p:spPr>
        <p:txBody>
          <a:bodyPr wrap="square">
            <a:spAutoFit/>
          </a:bodyPr>
          <a:lstStyle/>
          <a:p>
            <a:pPr algn="just"/>
            <a:r>
              <a:rPr lang="en-US" dirty="0">
                <a:solidFill>
                  <a:srgbClr val="0070C0"/>
                </a:solidFill>
                <a:latin typeface="Century Gothic" panose="020B0502020202020204" pitchFamily="34" charset="0"/>
              </a:rPr>
              <a:t>But the difficulties associated with a reorganization extend beyond the obvious layers of teams and subunits and consist of more than just the uprooting of old processes and habits. Reorganization is not just getting rid of the old way of doing things in favor of the new, fresh and shiny business processes. HOW the business goes about making the changes is just as important as the changes themselves.</a:t>
            </a:r>
          </a:p>
          <a:p>
            <a:pPr algn="just"/>
            <a:r>
              <a:rPr lang="en-US" dirty="0">
                <a:solidFill>
                  <a:srgbClr val="0070C0"/>
                </a:solidFill>
                <a:latin typeface="Century Gothic" panose="020B0502020202020204" pitchFamily="34" charset="0"/>
              </a:rPr>
              <a:t>Because restructuring is not a daily occurrence, and may only occur every few years or perhaps just once a decade, many managers are not very well experienced in the process of restructuring. In some cases, the decision makers who lived through the last restructure may have moved on leaving the organization ill-prepared. Consequently, many managers embark on a restructuring campaign essentially as beginners.</a:t>
            </a:r>
          </a:p>
          <a:p>
            <a:pPr algn="just"/>
            <a:r>
              <a:rPr lang="en-US" dirty="0">
                <a:solidFill>
                  <a:srgbClr val="0070C0"/>
                </a:solidFill>
                <a:latin typeface="Century Gothic" panose="020B0502020202020204" pitchFamily="34" charset="0"/>
              </a:rPr>
              <a:t>Identifying what the changes are is only the first step. Perhaps the bigger challenge for managers and executives is actually the communication of the vision and the detailed planning aspects of the changes, not to mention maintaining alignment and support throughout the transition phase. Managers need to remember that changing an organization is like riding a roller coaster – the people in front can see what’s coming, but the people in the back will typically experience more sudden change with little warning because they have limited visibility.</a:t>
            </a:r>
          </a:p>
          <a:p>
            <a:pPr algn="just"/>
            <a:r>
              <a:rPr lang="en-US" dirty="0">
                <a:solidFill>
                  <a:srgbClr val="0070C0"/>
                </a:solidFill>
                <a:latin typeface="Century Gothic" panose="020B0502020202020204" pitchFamily="34" charset="0"/>
              </a:rPr>
              <a:t>If you are planning to restructure your company or make organizational changes in the near future, here are five things to consider before you begin to help you overcome some common challenges:</a:t>
            </a:r>
          </a:p>
          <a:p>
            <a:endParaRPr lang="en-US" dirty="0">
              <a:solidFill>
                <a:srgbClr val="111111"/>
              </a:solidFill>
              <a:latin typeface="Raleway"/>
            </a:endParaRPr>
          </a:p>
          <a:p>
            <a:endParaRPr lang="en-US" dirty="0">
              <a:solidFill>
                <a:srgbClr val="111111"/>
              </a:solidFill>
              <a:latin typeface="Raleway"/>
            </a:endParaRPr>
          </a:p>
        </p:txBody>
      </p:sp>
    </p:spTree>
    <p:extLst>
      <p:ext uri="{BB962C8B-B14F-4D97-AF65-F5344CB8AC3E}">
        <p14:creationId xmlns:p14="http://schemas.microsoft.com/office/powerpoint/2010/main" val="165007658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5288" y="-7492722"/>
            <a:ext cx="8949088" cy="369332"/>
          </a:xfrm>
          <a:prstGeom prst="rect">
            <a:avLst/>
          </a:prstGeom>
        </p:spPr>
        <p:txBody>
          <a:bodyPr wrap="square">
            <a:spAutoFit/>
          </a:bodyPr>
          <a:lstStyle/>
          <a:p>
            <a:r>
              <a:rPr lang="en-US" dirty="0">
                <a:solidFill>
                  <a:srgbClr val="111111"/>
                </a:solidFill>
                <a:latin typeface="Raleway"/>
              </a:rPr>
              <a:t> </a:t>
            </a:r>
          </a:p>
        </p:txBody>
      </p:sp>
      <p:sp>
        <p:nvSpPr>
          <p:cNvPr id="5" name="Rectangle 4"/>
          <p:cNvSpPr/>
          <p:nvPr/>
        </p:nvSpPr>
        <p:spPr>
          <a:xfrm>
            <a:off x="77002" y="1274375"/>
            <a:ext cx="10530038" cy="6740307"/>
          </a:xfrm>
          <a:prstGeom prst="rect">
            <a:avLst/>
          </a:prstGeom>
        </p:spPr>
        <p:txBody>
          <a:bodyPr wrap="square">
            <a:spAutoFit/>
          </a:bodyPr>
          <a:lstStyle/>
          <a:p>
            <a:pPr algn="just"/>
            <a:r>
              <a:rPr lang="en-US" dirty="0">
                <a:solidFill>
                  <a:srgbClr val="0070C0"/>
                </a:solidFill>
                <a:latin typeface="Century Gothic" panose="020B0502020202020204" pitchFamily="34" charset="0"/>
              </a:rPr>
              <a:t>Five things to consider before you begin restructuring:</a:t>
            </a:r>
          </a:p>
          <a:p>
            <a:pPr algn="just"/>
            <a:r>
              <a:rPr lang="en-US" b="1" dirty="0">
                <a:solidFill>
                  <a:srgbClr val="0070C0"/>
                </a:solidFill>
                <a:latin typeface="Century Gothic" panose="020B0502020202020204" pitchFamily="34" charset="0"/>
              </a:rPr>
              <a:t>1. Communication</a:t>
            </a:r>
          </a:p>
          <a:p>
            <a:pPr algn="just"/>
            <a:r>
              <a:rPr lang="en-US" dirty="0">
                <a:solidFill>
                  <a:srgbClr val="0070C0"/>
                </a:solidFill>
                <a:latin typeface="Century Gothic" panose="020B0502020202020204" pitchFamily="34" charset="0"/>
              </a:rPr>
              <a:t>Communication is easily the most important piece of restructuring and organizational change. Remember that change is difficult and can leave the organization uneasy. For most of your employees, ambiguity left by managers will lead to fear and uncertainty. Make regular announcements to the entire organization to identify any key decisions and notable progress. Even if there is little report, communication to this effect is also beneficial. Further, it is equally as important to communicate </a:t>
            </a:r>
            <a:r>
              <a:rPr lang="en-US" i="1" dirty="0">
                <a:solidFill>
                  <a:srgbClr val="0070C0"/>
                </a:solidFill>
                <a:latin typeface="Century Gothic" panose="020B0502020202020204" pitchFamily="34" charset="0"/>
              </a:rPr>
              <a:t>why </a:t>
            </a:r>
            <a:r>
              <a:rPr lang="en-US" dirty="0">
                <a:solidFill>
                  <a:srgbClr val="0070C0"/>
                </a:solidFill>
                <a:latin typeface="Century Gothic" panose="020B0502020202020204" pitchFamily="34" charset="0"/>
              </a:rPr>
              <a:t>the changes are needed as it is </a:t>
            </a:r>
            <a:r>
              <a:rPr lang="en-US" i="1" dirty="0">
                <a:solidFill>
                  <a:srgbClr val="0070C0"/>
                </a:solidFill>
                <a:latin typeface="Century Gothic" panose="020B0502020202020204" pitchFamily="34" charset="0"/>
              </a:rPr>
              <a:t>what</a:t>
            </a:r>
            <a:r>
              <a:rPr lang="en-US" dirty="0">
                <a:solidFill>
                  <a:srgbClr val="0070C0"/>
                </a:solidFill>
                <a:latin typeface="Century Gothic" panose="020B0502020202020204" pitchFamily="34" charset="0"/>
              </a:rPr>
              <a:t> the changes are. Explain the needs, explain the goals. Being open and clear will help you achieve buy in and support for what you’re trying to do. Gaining employee support will help build a positive momentum towards the future state. By contrast, instituting change without support is far more difficult.</a:t>
            </a:r>
          </a:p>
          <a:p>
            <a:pPr algn="just"/>
            <a:r>
              <a:rPr lang="en-US" b="1" dirty="0">
                <a:solidFill>
                  <a:srgbClr val="0070C0"/>
                </a:solidFill>
                <a:latin typeface="Century Gothic" panose="020B0502020202020204" pitchFamily="34" charset="0"/>
              </a:rPr>
              <a:t>2. Plan Ahead</a:t>
            </a:r>
          </a:p>
          <a:p>
            <a:pPr algn="just"/>
            <a:r>
              <a:rPr lang="en-US" dirty="0">
                <a:solidFill>
                  <a:srgbClr val="0070C0"/>
                </a:solidFill>
                <a:latin typeface="Century Gothic" panose="020B0502020202020204" pitchFamily="34" charset="0"/>
              </a:rPr>
              <a:t>In order to best implement the changes, plan ahead. Look at the various impacts to your business. Are other groups impacted by what you plan to change? Does your financial reporting structure need to change? How will your customers be affected? How will your people be impacted? Unfortunately, many business leaders get trapped in the benefits the new organization will offer, but forget to actually map out a timeline and means of implementation. Many times, impact assessments of core processes are overlooked, reducing some of the efficiency improvements offered by the new structure. Additionally, establishing some level of contingency is also wise, as unforeseen challenges will likely emerge. </a:t>
            </a:r>
          </a:p>
        </p:txBody>
      </p:sp>
    </p:spTree>
    <p:extLst>
      <p:ext uri="{BB962C8B-B14F-4D97-AF65-F5344CB8AC3E}">
        <p14:creationId xmlns:p14="http://schemas.microsoft.com/office/powerpoint/2010/main" val="54981741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5288" y="-7492722"/>
            <a:ext cx="8949088" cy="369332"/>
          </a:xfrm>
          <a:prstGeom prst="rect">
            <a:avLst/>
          </a:prstGeom>
        </p:spPr>
        <p:txBody>
          <a:bodyPr wrap="square">
            <a:spAutoFit/>
          </a:bodyPr>
          <a:lstStyle/>
          <a:p>
            <a:r>
              <a:rPr lang="en-US" dirty="0">
                <a:solidFill>
                  <a:srgbClr val="111111"/>
                </a:solidFill>
                <a:latin typeface="Raleway"/>
              </a:rPr>
              <a:t> </a:t>
            </a:r>
          </a:p>
        </p:txBody>
      </p:sp>
      <p:sp>
        <p:nvSpPr>
          <p:cNvPr id="2" name="Rectangle 1"/>
          <p:cNvSpPr/>
          <p:nvPr/>
        </p:nvSpPr>
        <p:spPr>
          <a:xfrm>
            <a:off x="317633" y="1257493"/>
            <a:ext cx="9634889" cy="7017306"/>
          </a:xfrm>
          <a:prstGeom prst="rect">
            <a:avLst/>
          </a:prstGeom>
        </p:spPr>
        <p:txBody>
          <a:bodyPr wrap="square">
            <a:spAutoFit/>
          </a:bodyPr>
          <a:lstStyle/>
          <a:p>
            <a:pPr algn="just"/>
            <a:r>
              <a:rPr lang="en-US" b="1" dirty="0">
                <a:solidFill>
                  <a:srgbClr val="0070C0"/>
                </a:solidFill>
                <a:latin typeface="Century Gothic" panose="020B0502020202020204" pitchFamily="34" charset="0"/>
              </a:rPr>
              <a:t>3. Meet in the Middle</a:t>
            </a:r>
          </a:p>
          <a:p>
            <a:pPr algn="just"/>
            <a:r>
              <a:rPr lang="en-US" dirty="0">
                <a:solidFill>
                  <a:srgbClr val="0070C0"/>
                </a:solidFill>
                <a:latin typeface="Century Gothic" panose="020B0502020202020204" pitchFamily="34" charset="0"/>
              </a:rPr>
              <a:t>When you are simply realigning teams and people to make your business more effective, don’t forget to talk to your employees. The higher up you are in the organization the less in touch you are with the working level. It’s a fact that many upper level managers choose to ignore. Talk to your people to see if they have any ideas.  Seek out a small focus group of key talent or knowledge holders to battle test your ideas. Gain feedback. Actively seek your employees’ suggestions in terms of gaps. And listen to them. Often times, your vision combined with their ideas will lead to the best solution. The employees will live in the new structure every day and will easily be able to identify challenges you may have overlooked.</a:t>
            </a:r>
          </a:p>
          <a:p>
            <a:pPr algn="just"/>
            <a:r>
              <a:rPr lang="en-US" b="1" dirty="0">
                <a:solidFill>
                  <a:srgbClr val="0070C0"/>
                </a:solidFill>
                <a:latin typeface="Century Gothic" panose="020B0502020202020204" pitchFamily="34" charset="0"/>
              </a:rPr>
              <a:t>4. Structure for Success</a:t>
            </a:r>
          </a:p>
          <a:p>
            <a:pPr algn="just"/>
            <a:r>
              <a:rPr lang="en-US" dirty="0">
                <a:solidFill>
                  <a:srgbClr val="0070C0"/>
                </a:solidFill>
                <a:latin typeface="Century Gothic" panose="020B0502020202020204" pitchFamily="34" charset="0"/>
              </a:rPr>
              <a:t>Keep in mind a virtue in the world of organizational management: your structure must bring you success.  If you’re struggling with technology growth, separate a team to focus only on technology.  If your customers feel neglected, create a team dedicated to taking care of customers.  There are many ways to create an organizational structure, and all are valid.  Examples include product based teams, process based teams, regionally based teams and functional teams. The key is to find the sources of pain and weakness and center your efforts around addressing them.</a:t>
            </a:r>
          </a:p>
          <a:p>
            <a:pPr algn="just"/>
            <a:r>
              <a:rPr lang="en-US" b="1" dirty="0">
                <a:solidFill>
                  <a:srgbClr val="0070C0"/>
                </a:solidFill>
                <a:latin typeface="Century Gothic" panose="020B0502020202020204" pitchFamily="34" charset="0"/>
              </a:rPr>
              <a:t>5. Follow Up, Follow Up ,Follow Up </a:t>
            </a:r>
          </a:p>
          <a:p>
            <a:pPr algn="just"/>
            <a:r>
              <a:rPr lang="en-US" dirty="0">
                <a:solidFill>
                  <a:srgbClr val="0070C0"/>
                </a:solidFill>
                <a:latin typeface="Century Gothic" panose="020B0502020202020204" pitchFamily="34" charset="0"/>
              </a:rPr>
              <a:t> </a:t>
            </a:r>
          </a:p>
          <a:p>
            <a:endParaRPr lang="en-US" b="0" i="0" dirty="0">
              <a:solidFill>
                <a:srgbClr val="111111"/>
              </a:solidFill>
              <a:effectLst/>
              <a:latin typeface="Raleway"/>
            </a:endParaRPr>
          </a:p>
        </p:txBody>
      </p:sp>
    </p:spTree>
    <p:extLst>
      <p:ext uri="{BB962C8B-B14F-4D97-AF65-F5344CB8AC3E}">
        <p14:creationId xmlns:p14="http://schemas.microsoft.com/office/powerpoint/2010/main" val="426193804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5288" y="-7492722"/>
            <a:ext cx="8949088" cy="369332"/>
          </a:xfrm>
          <a:prstGeom prst="rect">
            <a:avLst/>
          </a:prstGeom>
        </p:spPr>
        <p:txBody>
          <a:bodyPr wrap="square">
            <a:spAutoFit/>
          </a:bodyPr>
          <a:lstStyle/>
          <a:p>
            <a:r>
              <a:rPr lang="en-US" dirty="0">
                <a:solidFill>
                  <a:srgbClr val="111111"/>
                </a:solidFill>
                <a:latin typeface="Raleway"/>
              </a:rPr>
              <a:t> </a:t>
            </a:r>
          </a:p>
        </p:txBody>
      </p:sp>
      <p:sp>
        <p:nvSpPr>
          <p:cNvPr id="3" name="Rectangle 2"/>
          <p:cNvSpPr/>
          <p:nvPr/>
        </p:nvSpPr>
        <p:spPr>
          <a:xfrm>
            <a:off x="154003" y="1311880"/>
            <a:ext cx="9740767" cy="7017306"/>
          </a:xfrm>
          <a:prstGeom prst="rect">
            <a:avLst/>
          </a:prstGeom>
        </p:spPr>
        <p:txBody>
          <a:bodyPr wrap="square">
            <a:spAutoFit/>
          </a:bodyPr>
          <a:lstStyle/>
          <a:p>
            <a:pPr algn="just"/>
            <a:r>
              <a:rPr lang="en-US" b="1" dirty="0">
                <a:solidFill>
                  <a:srgbClr val="0070C0"/>
                </a:solidFill>
                <a:latin typeface="Century Gothic" panose="020B0502020202020204" pitchFamily="34" charset="0"/>
              </a:rPr>
              <a:t>Driving Successful Reorganizations</a:t>
            </a:r>
          </a:p>
          <a:p>
            <a:pPr algn="just"/>
            <a:r>
              <a:rPr lang="en-US" b="1" dirty="0">
                <a:solidFill>
                  <a:srgbClr val="0070C0"/>
                </a:solidFill>
                <a:latin typeface="Century Gothic" panose="020B0502020202020204" pitchFamily="34" charset="0"/>
              </a:rPr>
              <a:t>Centralization, Transparency, and Engagement</a:t>
            </a:r>
          </a:p>
          <a:p>
            <a:pPr algn="just"/>
            <a:r>
              <a:rPr lang="en-US" dirty="0">
                <a:solidFill>
                  <a:srgbClr val="0070C0"/>
                </a:solidFill>
                <a:latin typeface="Century Gothic" panose="020B0502020202020204" pitchFamily="34" charset="0"/>
              </a:rPr>
              <a:t>The business environment today is not what it was at the start of the millennium. The focus is no longer on such issues as global market coverage, speed, and the need to expand abroad. In fact, we are seeing the first signs that globalization and the growth it triggered are running out of steam. A few years ago, the issue at the top of CEOs’ agendas was to stay competitive by going international and global, whereas today the focus is on consolidating operational structures to make them viable for the long term. The new management challenges are to drive operational efficiency and optimize organizational structures, but to achieve them, a host of issues—from centralizing operations to ensuring that local subsidiaries are truly lean—must be addressed.</a:t>
            </a:r>
          </a:p>
          <a:p>
            <a:pPr algn="just"/>
            <a:r>
              <a:rPr lang="en-US" b="1" dirty="0">
                <a:solidFill>
                  <a:srgbClr val="0070C0"/>
                </a:solidFill>
                <a:latin typeface="Century Gothic" panose="020B0502020202020204" pitchFamily="34" charset="0"/>
              </a:rPr>
              <a:t>SUCCESS FACTORS FOR REORGANIZATIONS</a:t>
            </a:r>
          </a:p>
          <a:p>
            <a:pPr algn="just"/>
            <a:r>
              <a:rPr lang="en-US" dirty="0">
                <a:solidFill>
                  <a:srgbClr val="0070C0"/>
                </a:solidFill>
                <a:latin typeface="Century Gothic" panose="020B0502020202020204" pitchFamily="34" charset="0"/>
              </a:rPr>
              <a:t>So, how to successfully manage a reorganization process? Reorganizations have several challenges in common: First, they involve changes to the structure of the workforce. Next, many of the international companies operate under widely varying and country-specific legal jurisdictions, particularly in Europe. And finally, the expectation is that implementation of the reorganization will happen as fast as possible. To address those challenges successfully, management needs a pragmatic approach built upon three key factors:</a:t>
            </a:r>
          </a:p>
          <a:p>
            <a:r>
              <a:rPr lang="en-US" dirty="0">
                <a:solidFill>
                  <a:srgbClr val="0070C0"/>
                </a:solidFill>
                <a:latin typeface="Century Gothic" panose="020B0502020202020204" pitchFamily="34" charset="0"/>
              </a:rPr>
              <a:t> </a:t>
            </a:r>
          </a:p>
          <a:p>
            <a:endParaRPr lang="en-US" dirty="0">
              <a:solidFill>
                <a:srgbClr val="000000"/>
              </a:solidFill>
              <a:latin typeface="Helvetica Neue"/>
            </a:endParaRPr>
          </a:p>
        </p:txBody>
      </p:sp>
    </p:spTree>
    <p:extLst>
      <p:ext uri="{BB962C8B-B14F-4D97-AF65-F5344CB8AC3E}">
        <p14:creationId xmlns:p14="http://schemas.microsoft.com/office/powerpoint/2010/main" val="16353240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5288" y="-7492722"/>
            <a:ext cx="8949088" cy="369332"/>
          </a:xfrm>
          <a:prstGeom prst="rect">
            <a:avLst/>
          </a:prstGeom>
        </p:spPr>
        <p:txBody>
          <a:bodyPr wrap="square">
            <a:spAutoFit/>
          </a:bodyPr>
          <a:lstStyle/>
          <a:p>
            <a:r>
              <a:rPr lang="en-US" dirty="0">
                <a:solidFill>
                  <a:srgbClr val="111111"/>
                </a:solidFill>
                <a:latin typeface="Raleway"/>
              </a:rPr>
              <a:t> </a:t>
            </a:r>
          </a:p>
        </p:txBody>
      </p:sp>
      <p:sp>
        <p:nvSpPr>
          <p:cNvPr id="3" name="Rectangle 2"/>
          <p:cNvSpPr/>
          <p:nvPr/>
        </p:nvSpPr>
        <p:spPr>
          <a:xfrm>
            <a:off x="154003" y="1311880"/>
            <a:ext cx="9971774" cy="5493812"/>
          </a:xfrm>
          <a:prstGeom prst="rect">
            <a:avLst/>
          </a:prstGeom>
        </p:spPr>
        <p:txBody>
          <a:bodyPr wrap="square">
            <a:spAutoFit/>
          </a:bodyPr>
          <a:lstStyle/>
          <a:p>
            <a:r>
              <a:rPr lang="en-US" b="1" dirty="0">
                <a:solidFill>
                  <a:srgbClr val="0070C0"/>
                </a:solidFill>
                <a:latin typeface="Helvetica Neue"/>
              </a:rPr>
              <a:t>Driving Successful Reorganizations</a:t>
            </a:r>
          </a:p>
          <a:p>
            <a:r>
              <a:rPr lang="en-US" b="1" dirty="0">
                <a:solidFill>
                  <a:srgbClr val="0070C0"/>
                </a:solidFill>
                <a:latin typeface="Century Gothic" panose="020B0502020202020204" pitchFamily="34" charset="0"/>
              </a:rPr>
              <a:t>1.Central management</a:t>
            </a:r>
            <a:br>
              <a:rPr lang="en-US" b="1" dirty="0">
                <a:solidFill>
                  <a:srgbClr val="0070C0"/>
                </a:solidFill>
                <a:latin typeface="Century Gothic" panose="020B0502020202020204" pitchFamily="34" charset="0"/>
              </a:rPr>
            </a:br>
            <a:r>
              <a:rPr lang="en-US" dirty="0">
                <a:solidFill>
                  <a:srgbClr val="0070C0"/>
                </a:solidFill>
                <a:latin typeface="Century Gothic" panose="020B0502020202020204" pitchFamily="34" charset="0"/>
              </a:rPr>
              <a:t>Reorganizations can be implemented quickly and efficiently only if they are managed centrally. It is not a matter of the head office’s stepping on the toes of regional or national subsidiaries; it’s about increasing the speed and the level of certainty of implementation by carrying out the reorganization consistently across the countries involved. Such centrality and consistency also help when communicating with employees, trade associations, works councils, and government bodies. Central management of communications themselves is also crucial if complex reorganizations are to be planned and implemented successfully.</a:t>
            </a:r>
          </a:p>
          <a:p>
            <a:r>
              <a:rPr lang="en-US" b="1" dirty="0">
                <a:solidFill>
                  <a:srgbClr val="0070C0"/>
                </a:solidFill>
                <a:latin typeface="Century Gothic" panose="020B0502020202020204" pitchFamily="34" charset="0"/>
              </a:rPr>
              <a:t>2. Involvement of all stakeholders</a:t>
            </a:r>
            <a:br>
              <a:rPr lang="en-US" b="1" dirty="0">
                <a:solidFill>
                  <a:srgbClr val="0070C0"/>
                </a:solidFill>
                <a:latin typeface="Century Gothic" panose="020B0502020202020204" pitchFamily="34" charset="0"/>
              </a:rPr>
            </a:br>
            <a:r>
              <a:rPr lang="en-US" dirty="0">
                <a:solidFill>
                  <a:srgbClr val="0070C0"/>
                </a:solidFill>
                <a:latin typeface="Century Gothic" panose="020B0502020202020204" pitchFamily="34" charset="0"/>
              </a:rPr>
              <a:t>Reorganizations often stir up a great deal of emotion, which can easily affect employee morale. The emotionally charged nature of the situation makes it essential for all relevant stakeholders to feel included, involved, and respected. Ensuring a strong and continual flow of information also makes it easier to recognize mistakes early and avoid them.</a:t>
            </a:r>
            <a:br>
              <a:rPr lang="en-US" dirty="0">
                <a:solidFill>
                  <a:srgbClr val="0070C0"/>
                </a:solidFill>
                <a:latin typeface="Century Gothic" panose="020B0502020202020204" pitchFamily="34" charset="0"/>
              </a:rPr>
            </a:br>
            <a:endParaRPr lang="en-US" dirty="0">
              <a:solidFill>
                <a:srgbClr val="0070C0"/>
              </a:solidFill>
              <a:latin typeface="Century Gothic" panose="020B0502020202020204" pitchFamily="34" charset="0"/>
            </a:endParaRPr>
          </a:p>
          <a:p>
            <a:endParaRPr lang="en-US" dirty="0">
              <a:solidFill>
                <a:srgbClr val="000000"/>
              </a:solidFill>
              <a:latin typeface="Helvetica Neue"/>
            </a:endParaRPr>
          </a:p>
        </p:txBody>
      </p:sp>
    </p:spTree>
    <p:extLst>
      <p:ext uri="{BB962C8B-B14F-4D97-AF65-F5344CB8AC3E}">
        <p14:creationId xmlns:p14="http://schemas.microsoft.com/office/powerpoint/2010/main" val="399964647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5288" y="-7492722"/>
            <a:ext cx="8949088" cy="369332"/>
          </a:xfrm>
          <a:prstGeom prst="rect">
            <a:avLst/>
          </a:prstGeom>
        </p:spPr>
        <p:txBody>
          <a:bodyPr wrap="square">
            <a:spAutoFit/>
          </a:bodyPr>
          <a:lstStyle/>
          <a:p>
            <a:r>
              <a:rPr lang="en-US" dirty="0">
                <a:solidFill>
                  <a:srgbClr val="111111"/>
                </a:solidFill>
                <a:latin typeface="Raleway"/>
              </a:rPr>
              <a:t> </a:t>
            </a:r>
          </a:p>
        </p:txBody>
      </p:sp>
      <p:sp>
        <p:nvSpPr>
          <p:cNvPr id="3" name="Rectangle 2"/>
          <p:cNvSpPr/>
          <p:nvPr/>
        </p:nvSpPr>
        <p:spPr>
          <a:xfrm>
            <a:off x="154003" y="1311880"/>
            <a:ext cx="9971774" cy="7432804"/>
          </a:xfrm>
          <a:prstGeom prst="rect">
            <a:avLst/>
          </a:prstGeom>
        </p:spPr>
        <p:txBody>
          <a:bodyPr wrap="square">
            <a:spAutoFit/>
          </a:bodyPr>
          <a:lstStyle/>
          <a:p>
            <a:r>
              <a:rPr lang="en-US" b="1" dirty="0">
                <a:solidFill>
                  <a:srgbClr val="0070C0"/>
                </a:solidFill>
                <a:latin typeface="Helvetica Neue"/>
              </a:rPr>
              <a:t>Driving Successful Reorganizations</a:t>
            </a:r>
          </a:p>
          <a:p>
            <a:pPr algn="just"/>
            <a:r>
              <a:rPr lang="en-US" dirty="0">
                <a:solidFill>
                  <a:srgbClr val="0070C0"/>
                </a:solidFill>
                <a:latin typeface="Century Gothic" panose="020B0502020202020204" pitchFamily="34" charset="0"/>
              </a:rPr>
              <a:t>It’s important to be aware that each stakeholder has different information requirements. In a headcount reduction situation, for example, some of those information requirements can be as follows: </a:t>
            </a:r>
          </a:p>
          <a:p>
            <a:pPr marL="285750" indent="-285750" algn="just">
              <a:buFont typeface="Arial" panose="020B0604020202020204" pitchFamily="34" charset="0"/>
              <a:buChar char="•"/>
            </a:pPr>
            <a:r>
              <a:rPr lang="en-US" dirty="0">
                <a:solidFill>
                  <a:srgbClr val="0070C0"/>
                </a:solidFill>
                <a:latin typeface="Century Gothic" panose="020B0502020202020204" pitchFamily="34" charset="0"/>
              </a:rPr>
              <a:t>The manager responsible for the effort is looking for information to rationalize the decision.</a:t>
            </a:r>
          </a:p>
          <a:p>
            <a:pPr marL="285750" indent="-285750" algn="just">
              <a:buFont typeface="Arial" panose="020B0604020202020204" pitchFamily="34" charset="0"/>
              <a:buChar char="•"/>
            </a:pPr>
            <a:r>
              <a:rPr lang="en-US" dirty="0">
                <a:solidFill>
                  <a:srgbClr val="0070C0"/>
                </a:solidFill>
                <a:latin typeface="Century Gothic" panose="020B0502020202020204" pitchFamily="34" charset="0"/>
              </a:rPr>
              <a:t>The lawyer is looking for the key criteria to justify the actions so the actions can be implemented following local legal frameworks.</a:t>
            </a:r>
          </a:p>
          <a:p>
            <a:pPr marL="285750" indent="-285750" algn="just">
              <a:buFont typeface="Arial" panose="020B0604020202020204" pitchFamily="34" charset="0"/>
              <a:buChar char="•"/>
            </a:pPr>
            <a:r>
              <a:rPr lang="en-US" dirty="0">
                <a:solidFill>
                  <a:srgbClr val="0070C0"/>
                </a:solidFill>
                <a:latin typeface="Century Gothic" panose="020B0502020202020204" pitchFamily="34" charset="0"/>
              </a:rPr>
              <a:t>Human resources (HR) needs particularly detailed information to get the implementation under way.</a:t>
            </a:r>
          </a:p>
          <a:p>
            <a:pPr marL="285750" indent="-285750" algn="just">
              <a:buFont typeface="Arial" panose="020B0604020202020204" pitchFamily="34" charset="0"/>
              <a:buChar char="•"/>
            </a:pPr>
            <a:r>
              <a:rPr lang="en-US" dirty="0">
                <a:solidFill>
                  <a:srgbClr val="0070C0"/>
                </a:solidFill>
                <a:latin typeface="Century Gothic" panose="020B0502020202020204" pitchFamily="34" charset="0"/>
              </a:rPr>
              <a:t>Administrative departments need transparency to handle individual actions and to manage internal communications.</a:t>
            </a:r>
          </a:p>
          <a:p>
            <a:r>
              <a:rPr lang="en-US" b="1" dirty="0">
                <a:solidFill>
                  <a:srgbClr val="0070C0"/>
                </a:solidFill>
                <a:latin typeface="Century Gothic" panose="020B0502020202020204" pitchFamily="34" charset="0"/>
              </a:rPr>
              <a:t>3. Transparency</a:t>
            </a:r>
            <a:br>
              <a:rPr lang="en-US" dirty="0">
                <a:solidFill>
                  <a:srgbClr val="0070C0"/>
                </a:solidFill>
                <a:latin typeface="Century Gothic" panose="020B0502020202020204" pitchFamily="34" charset="0"/>
              </a:rPr>
            </a:br>
            <a:r>
              <a:rPr lang="en-US" dirty="0">
                <a:solidFill>
                  <a:srgbClr val="0070C0"/>
                </a:solidFill>
                <a:latin typeface="Century Gothic" panose="020B0502020202020204" pitchFamily="34" charset="0"/>
              </a:rPr>
              <a:t>Reorganizations often have to address the critical question of whether everything is following due legal process, particularly when the legal process is different across countries. Transparency in all information dissemination and decision making is critical to this effort. Transparency also helps in execution of the plan.</a:t>
            </a:r>
          </a:p>
          <a:p>
            <a:br>
              <a:rPr lang="en-US" dirty="0"/>
            </a:br>
            <a:endParaRPr lang="en-US" dirty="0"/>
          </a:p>
          <a:p>
            <a:br>
              <a:rPr lang="en-US" dirty="0"/>
            </a:br>
            <a:r>
              <a:rPr lang="en-US" dirty="0"/>
              <a:t> </a:t>
            </a:r>
          </a:p>
          <a:p>
            <a:endParaRPr lang="en-US" dirty="0">
              <a:solidFill>
                <a:srgbClr val="000000"/>
              </a:solidFill>
              <a:latin typeface="Helvetica Neue"/>
            </a:endParaRPr>
          </a:p>
        </p:txBody>
      </p:sp>
    </p:spTree>
    <p:extLst>
      <p:ext uri="{BB962C8B-B14F-4D97-AF65-F5344CB8AC3E}">
        <p14:creationId xmlns:p14="http://schemas.microsoft.com/office/powerpoint/2010/main" val="256069631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5288" y="-7492722"/>
            <a:ext cx="8949088" cy="369332"/>
          </a:xfrm>
          <a:prstGeom prst="rect">
            <a:avLst/>
          </a:prstGeom>
        </p:spPr>
        <p:txBody>
          <a:bodyPr wrap="square">
            <a:spAutoFit/>
          </a:bodyPr>
          <a:lstStyle/>
          <a:p>
            <a:r>
              <a:rPr lang="en-US" dirty="0">
                <a:solidFill>
                  <a:srgbClr val="111111"/>
                </a:solidFill>
                <a:latin typeface="Raleway"/>
              </a:rPr>
              <a:t> </a:t>
            </a:r>
          </a:p>
        </p:txBody>
      </p:sp>
      <p:sp>
        <p:nvSpPr>
          <p:cNvPr id="3" name="Rectangle 2"/>
          <p:cNvSpPr/>
          <p:nvPr/>
        </p:nvSpPr>
        <p:spPr>
          <a:xfrm>
            <a:off x="211755" y="1157876"/>
            <a:ext cx="9971774" cy="8263801"/>
          </a:xfrm>
          <a:prstGeom prst="rect">
            <a:avLst/>
          </a:prstGeom>
        </p:spPr>
        <p:txBody>
          <a:bodyPr wrap="square">
            <a:spAutoFit/>
          </a:bodyPr>
          <a:lstStyle/>
          <a:p>
            <a:r>
              <a:rPr lang="en-US" b="1" dirty="0">
                <a:solidFill>
                  <a:srgbClr val="0070C0"/>
                </a:solidFill>
                <a:latin typeface="Century Gothic" panose="020B0502020202020204" pitchFamily="34" charset="0"/>
              </a:rPr>
              <a:t>CONSISTENT DATA IS THE KEY DRIVER FOR SUCCESSFUL REORGANIZATIONS</a:t>
            </a:r>
          </a:p>
          <a:p>
            <a:pPr algn="just"/>
            <a:r>
              <a:rPr lang="en-US" dirty="0">
                <a:solidFill>
                  <a:srgbClr val="0070C0"/>
                </a:solidFill>
                <a:latin typeface="Century Gothic" panose="020B0502020202020204" pitchFamily="34" charset="0"/>
              </a:rPr>
              <a:t>A reorganization that has to be implemented concurrently in several countries can present a number of complex challenges, and managing such complexity successfully requires access to consistent data. But typically, companies with European operations that have grown rapidly as the result of an internationalization strategy are not organized on a centralized basis. Although central systems might be storing information, they are not consistently defined and updated. That lack of centralization or of any single, regional management often leads to inconsistent and data that is of questionable quality.</a:t>
            </a:r>
          </a:p>
          <a:p>
            <a:pPr algn="just"/>
            <a:r>
              <a:rPr lang="en-US" b="1" dirty="0">
                <a:solidFill>
                  <a:srgbClr val="0070C0"/>
                </a:solidFill>
                <a:latin typeface="Century Gothic" panose="020B0502020202020204" pitchFamily="34" charset="0"/>
              </a:rPr>
              <a:t>So, the question becomes, How can decentralized, non-harmonized data be collected most efficiently?</a:t>
            </a:r>
          </a:p>
          <a:p>
            <a:pPr algn="just"/>
            <a:r>
              <a:rPr lang="en-US" dirty="0">
                <a:solidFill>
                  <a:srgbClr val="0070C0"/>
                </a:solidFill>
                <a:latin typeface="Century Gothic" panose="020B0502020202020204" pitchFamily="34" charset="0"/>
              </a:rPr>
              <a:t>Standardized templates are needed to ensure data is consistent. Central storage and management of data ensure that all stakeholders can be kept posted with the latest information as quickly as possible at all times. And it’s crucial that all information providers, especially those at the local level, keep the data current at all times.</a:t>
            </a:r>
          </a:p>
          <a:p>
            <a:pPr algn="just"/>
            <a:r>
              <a:rPr lang="en-US" dirty="0">
                <a:solidFill>
                  <a:srgbClr val="0070C0"/>
                </a:solidFill>
                <a:latin typeface="Century Gothic" panose="020B0502020202020204" pitchFamily="34" charset="0"/>
              </a:rPr>
              <a:t>There are multiple benefits in having a standardized approach to data management. A standardized approach provides management with a sound basis for decision making, which, again, simplifies implementation. Once decisions have been made, legal steps can be taken, making for a more methodical approach and enabling management to concentrate on stakeholder communication, change management, employee morale, and operational issues.</a:t>
            </a:r>
          </a:p>
          <a:p>
            <a:br>
              <a:rPr lang="en-US" dirty="0"/>
            </a:br>
            <a:endParaRPr lang="en-US" dirty="0"/>
          </a:p>
          <a:p>
            <a:br>
              <a:rPr lang="en-US" dirty="0"/>
            </a:br>
            <a:r>
              <a:rPr lang="en-US" dirty="0"/>
              <a:t> </a:t>
            </a:r>
          </a:p>
          <a:p>
            <a:endParaRPr lang="en-US" dirty="0">
              <a:solidFill>
                <a:srgbClr val="000000"/>
              </a:solidFill>
              <a:latin typeface="Helvetica Neue"/>
            </a:endParaRPr>
          </a:p>
        </p:txBody>
      </p:sp>
      <p:sp>
        <p:nvSpPr>
          <p:cNvPr id="2" name="Rectangle 1"/>
          <p:cNvSpPr/>
          <p:nvPr/>
        </p:nvSpPr>
        <p:spPr>
          <a:xfrm>
            <a:off x="211755" y="670779"/>
            <a:ext cx="4121641" cy="369332"/>
          </a:xfrm>
          <a:prstGeom prst="rect">
            <a:avLst/>
          </a:prstGeom>
        </p:spPr>
        <p:txBody>
          <a:bodyPr wrap="none">
            <a:spAutoFit/>
          </a:bodyPr>
          <a:lstStyle/>
          <a:p>
            <a:r>
              <a:rPr lang="en-US" b="1" dirty="0">
                <a:solidFill>
                  <a:schemeClr val="bg1"/>
                </a:solidFill>
                <a:latin typeface="Helvetica Neue"/>
              </a:rPr>
              <a:t>Driving Successful Reorganizations</a:t>
            </a:r>
          </a:p>
        </p:txBody>
      </p:sp>
    </p:spTree>
    <p:extLst>
      <p:ext uri="{BB962C8B-B14F-4D97-AF65-F5344CB8AC3E}">
        <p14:creationId xmlns:p14="http://schemas.microsoft.com/office/powerpoint/2010/main" val="321310019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zbirling logo-0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80252" y="3396343"/>
            <a:ext cx="4378148" cy="4147457"/>
          </a:xfrm>
          <a:prstGeom prst="rect">
            <a:avLst/>
          </a:prstGeom>
        </p:spPr>
      </p:pic>
      <p:sp>
        <p:nvSpPr>
          <p:cNvPr id="3" name="Rectangle 2"/>
          <p:cNvSpPr/>
          <p:nvPr/>
        </p:nvSpPr>
        <p:spPr>
          <a:xfrm>
            <a:off x="0" y="1683448"/>
            <a:ext cx="9855200" cy="1364476"/>
          </a:xfrm>
          <a:prstGeom prst="rect">
            <a:avLst/>
          </a:prstGeom>
        </p:spPr>
        <p:txBody>
          <a:bodyPr wrap="square">
            <a:spAutoFit/>
          </a:bodyPr>
          <a:lstStyle/>
          <a:p>
            <a:pPr>
              <a:spcBef>
                <a:spcPct val="65000"/>
              </a:spcBef>
              <a:buClr>
                <a:srgbClr val="E60000"/>
              </a:buClr>
              <a:buFont typeface="Symbol" charset="2"/>
              <a:buNone/>
            </a:pPr>
            <a:r>
              <a:rPr lang="en-US" altLang="zh-TW" sz="4000" b="1" dirty="0">
                <a:solidFill>
                  <a:srgbClr val="0968A0"/>
                </a:solidFill>
                <a:latin typeface="Century Gothic" panose="020B0502020202020204" pitchFamily="34" charset="0"/>
                <a:ea typeface="Georgia" charset="0"/>
                <a:cs typeface="Georgia" charset="0"/>
              </a:rPr>
              <a:t>Mission &amp; Vision</a:t>
            </a:r>
          </a:p>
          <a:p>
            <a:pPr>
              <a:spcBef>
                <a:spcPts val="400"/>
              </a:spcBef>
              <a:buClr>
                <a:srgbClr val="E60000"/>
              </a:buClr>
              <a:buFont typeface="Symbol" charset="2"/>
              <a:buNone/>
            </a:pPr>
            <a:endParaRPr lang="en-US" altLang="zh-TW" b="1" dirty="0">
              <a:solidFill>
                <a:srgbClr val="0968A0"/>
              </a:solidFill>
              <a:latin typeface="Century Gothic" panose="020B0502020202020204" pitchFamily="34" charset="0"/>
              <a:ea typeface="Georgia" charset="0"/>
              <a:cs typeface="Georgia" charset="0"/>
            </a:endParaRPr>
          </a:p>
          <a:p>
            <a:pPr>
              <a:spcBef>
                <a:spcPts val="400"/>
              </a:spcBef>
              <a:buClr>
                <a:srgbClr val="E60000"/>
              </a:buClr>
              <a:buFont typeface="Symbol" charset="2"/>
              <a:buNone/>
            </a:pPr>
            <a:r>
              <a:rPr lang="en-US" altLang="zh-TW" dirty="0">
                <a:solidFill>
                  <a:srgbClr val="0968A0"/>
                </a:solidFill>
                <a:latin typeface="Century Gothic" panose="020B0502020202020204" pitchFamily="34" charset="0"/>
                <a:ea typeface="Georgia" charset="0"/>
                <a:cs typeface="Georgia" charset="0"/>
              </a:rPr>
              <a:t>	</a:t>
            </a:r>
            <a:endParaRPr lang="en-US" altLang="zh-TW" b="1" dirty="0">
              <a:solidFill>
                <a:srgbClr val="0968A0"/>
              </a:solidFill>
              <a:latin typeface="Century Gothic" panose="020B0502020202020204" pitchFamily="34" charset="0"/>
              <a:ea typeface="Georgia" charset="0"/>
              <a:cs typeface="Georgia" charset="0"/>
            </a:endParaRPr>
          </a:p>
        </p:txBody>
      </p:sp>
      <p:sp>
        <p:nvSpPr>
          <p:cNvPr id="4" name="Rectangle 3"/>
          <p:cNvSpPr/>
          <p:nvPr/>
        </p:nvSpPr>
        <p:spPr>
          <a:xfrm>
            <a:off x="0" y="2443350"/>
            <a:ext cx="8445500" cy="1061829"/>
          </a:xfrm>
          <a:prstGeom prst="rect">
            <a:avLst/>
          </a:prstGeom>
        </p:spPr>
        <p:txBody>
          <a:bodyPr wrap="square">
            <a:spAutoFit/>
          </a:bodyPr>
          <a:lstStyle/>
          <a:p>
            <a:r>
              <a:rPr lang="en-US" b="1" dirty="0">
                <a:solidFill>
                  <a:srgbClr val="0968A0"/>
                </a:solidFill>
                <a:latin typeface="Century Gothic" charset="0"/>
                <a:ea typeface="Century Gothic" charset="0"/>
                <a:cs typeface="Century Gothic" charset="0"/>
              </a:rPr>
              <a:t>Mission</a:t>
            </a:r>
          </a:p>
          <a:p>
            <a:r>
              <a:rPr lang="en-US" b="1" dirty="0">
                <a:solidFill>
                  <a:srgbClr val="0968A0"/>
                </a:solidFill>
                <a:latin typeface="Century Gothic" charset="0"/>
                <a:ea typeface="Century Gothic" charset="0"/>
                <a:cs typeface="Century Gothic" charset="0"/>
              </a:rPr>
              <a:t>Our mission is providing insight to our clients in making decisive, enduring, and sustainable improvements to their financial performance. </a:t>
            </a:r>
          </a:p>
        </p:txBody>
      </p:sp>
      <p:sp>
        <p:nvSpPr>
          <p:cNvPr id="6" name="Rectangle 5"/>
          <p:cNvSpPr/>
          <p:nvPr/>
        </p:nvSpPr>
        <p:spPr>
          <a:xfrm>
            <a:off x="0" y="3620564"/>
            <a:ext cx="7427890" cy="1061829"/>
          </a:xfrm>
          <a:prstGeom prst="rect">
            <a:avLst/>
          </a:prstGeom>
        </p:spPr>
        <p:txBody>
          <a:bodyPr wrap="square">
            <a:spAutoFit/>
          </a:bodyPr>
          <a:lstStyle/>
          <a:p>
            <a:r>
              <a:rPr lang="en-US" b="1" dirty="0">
                <a:solidFill>
                  <a:srgbClr val="0968A0"/>
                </a:solidFill>
                <a:latin typeface="Century Gothic" charset="0"/>
                <a:ea typeface="Century Gothic" charset="0"/>
                <a:cs typeface="Century Gothic" charset="0"/>
              </a:rPr>
              <a:t>Vision</a:t>
            </a:r>
          </a:p>
          <a:p>
            <a:r>
              <a:rPr lang="en-US" b="1" dirty="0">
                <a:solidFill>
                  <a:srgbClr val="0968A0"/>
                </a:solidFill>
                <a:latin typeface="Century Gothic" panose="020B0502020202020204" pitchFamily="34" charset="0"/>
                <a:ea typeface="Georgia" charset="0"/>
                <a:cs typeface="Georgia" charset="0"/>
              </a:rPr>
              <a:t>Constant movement and change while maintaining balance.  The foundation of both our approach and principles.</a:t>
            </a:r>
            <a:endParaRPr lang="en-US" b="1" dirty="0">
              <a:solidFill>
                <a:srgbClr val="0968A0"/>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70396468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542" y="1487487"/>
            <a:ext cx="9339147" cy="3293209"/>
          </a:xfrm>
          <a:prstGeom prst="rect">
            <a:avLst/>
          </a:prstGeom>
        </p:spPr>
        <p:txBody>
          <a:bodyPr wrap="square">
            <a:spAutoFit/>
          </a:bodyPr>
          <a:lstStyle/>
          <a:p>
            <a:r>
              <a:rPr lang="en-US" sz="2800" b="1" dirty="0">
                <a:solidFill>
                  <a:srgbClr val="0968A0"/>
                </a:solidFill>
                <a:latin typeface="Century Gothic" panose="020B0502020202020204" pitchFamily="34" charset="0"/>
              </a:rPr>
              <a:t>FIRM OVERVIEW</a:t>
            </a:r>
          </a:p>
          <a:p>
            <a:pPr algn="just"/>
            <a:r>
              <a:rPr lang="en-US" b="1" dirty="0">
                <a:solidFill>
                  <a:srgbClr val="0968A0"/>
                </a:solidFill>
                <a:latin typeface="Century Gothic" panose="020B0502020202020204" pitchFamily="34" charset="0"/>
                <a:ea typeface="Georgia" charset="0"/>
                <a:cs typeface="Georgia" charset="0"/>
              </a:rPr>
              <a:t>Birling Capital is a boutique corporate advisory &amp; consulting firm that offers broad corporate finance &amp; advisory services to institutional, government, corporate, middle-market companies, family corporations and their owners, in identifying and resolving organizational finance-related issues. We use a holistic approach both assets and liabilities sides with integrated business, personal, family needs and objectives.</a:t>
            </a:r>
          </a:p>
          <a:p>
            <a:pPr algn="just"/>
            <a:r>
              <a:rPr lang="en-US" b="1" dirty="0">
                <a:solidFill>
                  <a:srgbClr val="0968A0"/>
                </a:solidFill>
                <a:latin typeface="Century Gothic" panose="020B0502020202020204" pitchFamily="34" charset="0"/>
                <a:ea typeface="Georgia" charset="0"/>
                <a:cs typeface="Georgia" charset="0"/>
              </a:rPr>
              <a:t>Over the past two decades, our firm’s principals have advised on more than 150 transactions in the corporate, healthcare, retail, education, insurance, banking and government markets.  </a:t>
            </a:r>
            <a:endParaRPr lang="en-US" dirty="0">
              <a:solidFill>
                <a:srgbClr val="0968A0"/>
              </a:solidFill>
              <a:latin typeface="Century Gothic" panose="020B0502020202020204" pitchFamily="34" charset="0"/>
              <a:ea typeface="Georgia" charset="0"/>
              <a:cs typeface="Georgia" charset="0"/>
            </a:endParaRPr>
          </a:p>
        </p:txBody>
      </p:sp>
      <p:sp>
        <p:nvSpPr>
          <p:cNvPr id="3" name="Rectangle 2"/>
          <p:cNvSpPr/>
          <p:nvPr/>
        </p:nvSpPr>
        <p:spPr>
          <a:xfrm>
            <a:off x="358542" y="5047311"/>
            <a:ext cx="3761071" cy="1323439"/>
          </a:xfrm>
          <a:prstGeom prst="rect">
            <a:avLst/>
          </a:prstGeom>
        </p:spPr>
        <p:txBody>
          <a:bodyPr wrap="square">
            <a:spAutoFit/>
          </a:bodyPr>
          <a:lstStyle/>
          <a:p>
            <a:pPr algn="ctr"/>
            <a:r>
              <a:rPr lang="en-US" sz="2000" b="1" dirty="0">
                <a:solidFill>
                  <a:srgbClr val="0968A0"/>
                </a:solidFill>
                <a:latin typeface="Century Gothic" panose="020B0502020202020204" pitchFamily="34" charset="0"/>
                <a:ea typeface="Georgia" charset="0"/>
                <a:cs typeface="Georgia" charset="0"/>
              </a:rPr>
              <a:t>Our value proposition has been implemented with three critical ingredients for success:</a:t>
            </a:r>
            <a:endParaRPr lang="en-US" altLang="en-US" sz="2000" b="1" dirty="0">
              <a:solidFill>
                <a:srgbClr val="0968A0"/>
              </a:solidFill>
              <a:latin typeface="Century Gothic" panose="020B0502020202020204" pitchFamily="34" charset="0"/>
              <a:ea typeface="Georgia" charset="0"/>
              <a:cs typeface="Georgia" charset="0"/>
            </a:endParaRPr>
          </a:p>
        </p:txBody>
      </p:sp>
      <p:sp>
        <p:nvSpPr>
          <p:cNvPr id="5" name="Rectangle 4"/>
          <p:cNvSpPr/>
          <p:nvPr/>
        </p:nvSpPr>
        <p:spPr>
          <a:xfrm>
            <a:off x="4920916" y="4429161"/>
            <a:ext cx="5029200" cy="2169825"/>
          </a:xfrm>
          <a:prstGeom prst="rect">
            <a:avLst/>
          </a:prstGeom>
        </p:spPr>
        <p:txBody>
          <a:bodyPr>
            <a:spAutoFit/>
          </a:bodyPr>
          <a:lstStyle/>
          <a:p>
            <a:pPr marL="285750" indent="-285750">
              <a:buClr>
                <a:schemeClr val="tx1">
                  <a:lumMod val="65000"/>
                  <a:lumOff val="35000"/>
                </a:schemeClr>
              </a:buClr>
              <a:buFont typeface="Wingdings" panose="05000000000000000000" pitchFamily="2" charset="2"/>
              <a:buChar char="q"/>
            </a:pPr>
            <a:endParaRPr lang="en-US" dirty="0">
              <a:solidFill>
                <a:schemeClr val="tx1">
                  <a:lumMod val="65000"/>
                  <a:lumOff val="35000"/>
                </a:schemeClr>
              </a:solidFill>
              <a:latin typeface="Century Gothic" panose="020B0502020202020204" pitchFamily="34" charset="0"/>
              <a:ea typeface="Georgia" charset="0"/>
              <a:cs typeface="Georgia" charset="0"/>
            </a:endParaRPr>
          </a:p>
          <a:p>
            <a:pPr marL="285750" indent="-285750" algn="just">
              <a:buClr>
                <a:srgbClr val="09689F"/>
              </a:buClr>
              <a:buFont typeface="Wingdings" panose="05000000000000000000" pitchFamily="2" charset="2"/>
              <a:buChar char="q"/>
            </a:pPr>
            <a:r>
              <a:rPr lang="en-US" dirty="0">
                <a:solidFill>
                  <a:srgbClr val="09689F"/>
                </a:solidFill>
                <a:latin typeface="Century Gothic" panose="020B0502020202020204" pitchFamily="34" charset="0"/>
                <a:ea typeface="Georgia" charset="0"/>
                <a:cs typeface="Georgia" charset="0"/>
              </a:rPr>
              <a:t>Unwavering Commitment to Client Service</a:t>
            </a:r>
          </a:p>
          <a:p>
            <a:pPr marL="285750" indent="-285750" algn="just">
              <a:buClr>
                <a:srgbClr val="09689F"/>
              </a:buClr>
              <a:buFont typeface="Wingdings" panose="05000000000000000000" pitchFamily="2" charset="2"/>
              <a:buChar char="q"/>
            </a:pPr>
            <a:r>
              <a:rPr lang="en-US" dirty="0">
                <a:solidFill>
                  <a:srgbClr val="09689F"/>
                </a:solidFill>
                <a:latin typeface="Century Gothic" panose="020B0502020202020204" pitchFamily="34" charset="0"/>
                <a:ea typeface="Georgia" charset="0"/>
                <a:cs typeface="Georgia" charset="0"/>
              </a:rPr>
              <a:t>Unparalleled Degree of Professionalism and Senior-Level Attention</a:t>
            </a:r>
          </a:p>
          <a:p>
            <a:pPr marL="285750" indent="-285750" algn="just">
              <a:buClr>
                <a:srgbClr val="09689F"/>
              </a:buClr>
              <a:buFont typeface="Wingdings" panose="05000000000000000000" pitchFamily="2" charset="2"/>
              <a:buChar char="q"/>
            </a:pPr>
            <a:r>
              <a:rPr lang="en-US" dirty="0">
                <a:solidFill>
                  <a:srgbClr val="09689F"/>
                </a:solidFill>
                <a:latin typeface="Century Gothic" panose="020B0502020202020204" pitchFamily="34" charset="0"/>
                <a:ea typeface="Georgia" charset="0"/>
                <a:cs typeface="Georgia" charset="0"/>
              </a:rPr>
              <a:t>Extraordinary Level of Industry Expertise</a:t>
            </a:r>
            <a:r>
              <a:rPr lang="en-US" altLang="en-US" dirty="0">
                <a:solidFill>
                  <a:srgbClr val="09689F"/>
                </a:solidFill>
                <a:latin typeface="Century Gothic" panose="020B0502020202020204" pitchFamily="34" charset="0"/>
                <a:ea typeface="Georgia" charset="0"/>
                <a:cs typeface="Georgia" charset="0"/>
              </a:rPr>
              <a:t> </a:t>
            </a:r>
          </a:p>
        </p:txBody>
      </p:sp>
      <p:sp>
        <p:nvSpPr>
          <p:cNvPr id="6" name="Right Arrow 5"/>
          <p:cNvSpPr/>
          <p:nvPr/>
        </p:nvSpPr>
        <p:spPr bwMode="auto">
          <a:xfrm>
            <a:off x="4119613" y="5159142"/>
            <a:ext cx="512545" cy="962526"/>
          </a:xfrm>
          <a:prstGeom prst="rightArrow">
            <a:avLst/>
          </a:prstGeom>
          <a:solidFill>
            <a:srgbClr val="0968A0"/>
          </a:solidFill>
          <a:ln w="19050"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PR" sz="1800" b="0" i="0" u="none" strike="noStrike" cap="none" normalizeH="0" baseline="0">
              <a:ln>
                <a:noFill/>
              </a:ln>
              <a:solidFill>
                <a:schemeClr val="tx1"/>
              </a:solidFill>
              <a:effectLst/>
              <a:latin typeface="Frutiger 55 Roman" charset="0"/>
              <a:ea typeface="Arial Unicode MS" charset="0"/>
            </a:endParaRPr>
          </a:p>
        </p:txBody>
      </p:sp>
    </p:spTree>
    <p:extLst>
      <p:ext uri="{BB962C8B-B14F-4D97-AF65-F5344CB8AC3E}">
        <p14:creationId xmlns:p14="http://schemas.microsoft.com/office/powerpoint/2010/main" val="38520442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4" y="1160228"/>
            <a:ext cx="10051415" cy="938719"/>
          </a:xfrm>
          <a:prstGeom prst="rect">
            <a:avLst/>
          </a:prstGeom>
        </p:spPr>
        <p:txBody>
          <a:bodyPr wrap="square">
            <a:spAutoFit/>
          </a:bodyPr>
          <a:lstStyle/>
          <a:p>
            <a:r>
              <a:rPr lang="en-US" sz="2800" b="1" dirty="0">
                <a:solidFill>
                  <a:srgbClr val="0968A0"/>
                </a:solidFill>
                <a:latin typeface="Century Gothic" panose="020B0502020202020204" pitchFamily="34" charset="0"/>
              </a:rPr>
              <a:t>FIRM HISTORY</a:t>
            </a:r>
          </a:p>
          <a:p>
            <a:endParaRPr lang="en-US" altLang="en-US" dirty="0">
              <a:solidFill>
                <a:srgbClr val="0968A0"/>
              </a:solidFill>
              <a:latin typeface="Century Gothic" panose="020B0502020202020204" pitchFamily="34" charset="0"/>
              <a:ea typeface="Georgia" charset="0"/>
              <a:cs typeface="Georgia" charset="0"/>
            </a:endParaRPr>
          </a:p>
        </p:txBody>
      </p:sp>
      <p:sp>
        <p:nvSpPr>
          <p:cNvPr id="5" name="Rectangle 4"/>
          <p:cNvSpPr/>
          <p:nvPr/>
        </p:nvSpPr>
        <p:spPr>
          <a:xfrm>
            <a:off x="434741" y="1726517"/>
            <a:ext cx="9354152" cy="5632311"/>
          </a:xfrm>
          <a:prstGeom prst="rect">
            <a:avLst/>
          </a:prstGeom>
        </p:spPr>
        <p:txBody>
          <a:bodyPr wrap="square">
            <a:spAutoFit/>
          </a:bodyPr>
          <a:lstStyle/>
          <a:p>
            <a:pPr algn="just"/>
            <a:r>
              <a:rPr lang="en-US" dirty="0">
                <a:solidFill>
                  <a:srgbClr val="0968A0"/>
                </a:solidFill>
                <a:latin typeface="Century Gothic" panose="020B0502020202020204" pitchFamily="34" charset="0"/>
                <a:ea typeface="Georgia" charset="0"/>
                <a:cs typeface="Georgia" charset="0"/>
              </a:rPr>
              <a:t>Birling Capital was formed in 2015 to create a new model of corporate advisory &amp; consulting firm that offers broad corporate finance &amp; advisory services focused on the needs of institutional, government, corporate, middle-market companies, family corporations and their owners,  which are our focus markets.  </a:t>
            </a:r>
          </a:p>
          <a:p>
            <a:pPr algn="just"/>
            <a:r>
              <a:rPr lang="en-US" dirty="0">
                <a:solidFill>
                  <a:srgbClr val="0968A0"/>
                </a:solidFill>
                <a:latin typeface="Century Gothic" panose="020B0502020202020204" pitchFamily="34" charset="0"/>
                <a:ea typeface="Georgia" charset="0"/>
                <a:cs typeface="Georgia" charset="0"/>
              </a:rPr>
              <a:t>Our firm combines our senior leaders’ more than two decades of advisory, consulting and transactional experience in corporate, healthcare, retail, education, insurance, P3’s, banking and government markets with industry-focused financial operations and strategy professionals, enabling us to effectively advise our clients through their most critical corporate finance transactions.</a:t>
            </a:r>
          </a:p>
          <a:p>
            <a:pPr algn="just"/>
            <a:r>
              <a:rPr lang="en-US" dirty="0">
                <a:solidFill>
                  <a:srgbClr val="0968A0"/>
                </a:solidFill>
                <a:latin typeface="Century Gothic" panose="020B0502020202020204" pitchFamily="34" charset="0"/>
                <a:ea typeface="Georgia" charset="0"/>
                <a:cs typeface="Georgia" charset="0"/>
              </a:rPr>
              <a:t>Before founding Birling Capital, our firm’s principal worked for over twenty-five years in corporate, consumer, investment banking and government areas developing a unique set of skills to suit our focus markets. Sharing a deep-rooted passion for providing quality advice to our clients that will help them to build enduring businesses and to accomplish their most critical strategic objectives.  It is for this reason that we named our firm Birling Capital Advisors, after an ancient game of skill played by lumberjacks which each tries to balance the longest on a floating log while rotating, Our name signifies constant movement and change while maintaining balance. This is the foundation of both our approach and principles.</a:t>
            </a:r>
          </a:p>
        </p:txBody>
      </p:sp>
      <p:sp>
        <p:nvSpPr>
          <p:cNvPr id="3" name="Rectangle 2"/>
          <p:cNvSpPr/>
          <p:nvPr/>
        </p:nvSpPr>
        <p:spPr bwMode="auto">
          <a:xfrm>
            <a:off x="202131" y="1848053"/>
            <a:ext cx="163629" cy="972151"/>
          </a:xfrm>
          <a:prstGeom prst="rect">
            <a:avLst/>
          </a:prstGeom>
          <a:solidFill>
            <a:srgbClr val="0968A0"/>
          </a:solidFill>
          <a:ln w="19050"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PR" sz="1800" b="0" i="0" u="none" strike="noStrike" cap="none" normalizeH="0" baseline="0">
              <a:ln>
                <a:noFill/>
              </a:ln>
              <a:solidFill>
                <a:schemeClr val="tx1"/>
              </a:solidFill>
              <a:effectLst/>
              <a:latin typeface="Frutiger 55 Roman" charset="0"/>
              <a:ea typeface="Arial Unicode MS" charset="0"/>
            </a:endParaRPr>
          </a:p>
        </p:txBody>
      </p:sp>
      <p:sp>
        <p:nvSpPr>
          <p:cNvPr id="6" name="Rectangle 5"/>
          <p:cNvSpPr/>
          <p:nvPr/>
        </p:nvSpPr>
        <p:spPr bwMode="auto">
          <a:xfrm>
            <a:off x="202130" y="3074112"/>
            <a:ext cx="163630" cy="1228383"/>
          </a:xfrm>
          <a:prstGeom prst="rect">
            <a:avLst/>
          </a:prstGeom>
          <a:solidFill>
            <a:srgbClr val="0968A0"/>
          </a:solidFill>
          <a:ln w="19050"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PR" sz="1800" b="0" i="0" u="none" strike="noStrike" cap="none" normalizeH="0" baseline="0">
              <a:ln>
                <a:noFill/>
              </a:ln>
              <a:solidFill>
                <a:schemeClr val="tx1"/>
              </a:solidFill>
              <a:effectLst/>
              <a:latin typeface="Frutiger 55 Roman" charset="0"/>
              <a:ea typeface="Arial Unicode MS" charset="0"/>
            </a:endParaRPr>
          </a:p>
        </p:txBody>
      </p:sp>
      <p:sp>
        <p:nvSpPr>
          <p:cNvPr id="7" name="Rectangle 6"/>
          <p:cNvSpPr/>
          <p:nvPr/>
        </p:nvSpPr>
        <p:spPr bwMode="auto">
          <a:xfrm>
            <a:off x="203734" y="4542672"/>
            <a:ext cx="162026" cy="2589650"/>
          </a:xfrm>
          <a:prstGeom prst="rect">
            <a:avLst/>
          </a:prstGeom>
          <a:solidFill>
            <a:srgbClr val="0968A0"/>
          </a:solidFill>
          <a:ln w="19050"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s-PR" sz="1800" b="0" i="0" u="none" strike="noStrike" cap="none" normalizeH="0" baseline="0">
              <a:ln>
                <a:noFill/>
              </a:ln>
              <a:solidFill>
                <a:schemeClr val="tx1"/>
              </a:solidFill>
              <a:effectLst/>
              <a:latin typeface="Frutiger 55 Roman" charset="0"/>
              <a:ea typeface="Arial Unicode MS" charset="0"/>
            </a:endParaRPr>
          </a:p>
        </p:txBody>
      </p:sp>
    </p:spTree>
    <p:extLst>
      <p:ext uri="{BB962C8B-B14F-4D97-AF65-F5344CB8AC3E}">
        <p14:creationId xmlns:p14="http://schemas.microsoft.com/office/powerpoint/2010/main" val="6167346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4" y="1160228"/>
            <a:ext cx="10051415" cy="523220"/>
          </a:xfrm>
          <a:prstGeom prst="rect">
            <a:avLst/>
          </a:prstGeom>
        </p:spPr>
        <p:txBody>
          <a:bodyPr wrap="square">
            <a:spAutoFit/>
          </a:bodyPr>
          <a:lstStyle/>
          <a:p>
            <a:r>
              <a:rPr lang="en-US" altLang="zh-TW" sz="2800" b="1" dirty="0">
                <a:solidFill>
                  <a:srgbClr val="0968A0"/>
                </a:solidFill>
                <a:latin typeface="Century Gothic" panose="020B0502020202020204" pitchFamily="34" charset="0"/>
                <a:ea typeface="Georgia" charset="0"/>
                <a:cs typeface="Georgia" charset="0"/>
              </a:rPr>
              <a:t>Section 2	</a:t>
            </a:r>
            <a:endParaRPr lang="en-US" sz="2800" b="1" dirty="0">
              <a:solidFill>
                <a:srgbClr val="0968A0"/>
              </a:solidFill>
              <a:latin typeface="Century Gothic" panose="020B0502020202020204" pitchFamily="34" charset="0"/>
              <a:ea typeface="Georgia" charset="0"/>
              <a:cs typeface="Georgia" charset="0"/>
            </a:endParaRPr>
          </a:p>
        </p:txBody>
      </p:sp>
      <p:sp>
        <p:nvSpPr>
          <p:cNvPr id="3" name="Rectangle 2"/>
          <p:cNvSpPr/>
          <p:nvPr/>
        </p:nvSpPr>
        <p:spPr>
          <a:xfrm>
            <a:off x="101600" y="1866900"/>
            <a:ext cx="9855200" cy="1723549"/>
          </a:xfrm>
          <a:prstGeom prst="rect">
            <a:avLst/>
          </a:prstGeom>
        </p:spPr>
        <p:txBody>
          <a:bodyPr wrap="square">
            <a:spAutoFit/>
          </a:bodyPr>
          <a:lstStyle/>
          <a:p>
            <a:pPr>
              <a:spcBef>
                <a:spcPct val="65000"/>
              </a:spcBef>
              <a:buClr>
                <a:srgbClr val="E60000"/>
              </a:buClr>
              <a:buFont typeface="Symbol" charset="2"/>
              <a:buNone/>
            </a:pPr>
            <a:r>
              <a:rPr lang="en-US" altLang="zh-TW" sz="4000" b="1" dirty="0">
                <a:solidFill>
                  <a:srgbClr val="0968A0"/>
                </a:solidFill>
                <a:latin typeface="Century Gothic" panose="020B0502020202020204" pitchFamily="34" charset="0"/>
                <a:ea typeface="Georgia" charset="0"/>
                <a:cs typeface="Georgia" charset="0"/>
              </a:rPr>
              <a:t>Products and Services</a:t>
            </a:r>
          </a:p>
          <a:p>
            <a:pPr>
              <a:spcBef>
                <a:spcPct val="65000"/>
              </a:spcBef>
              <a:buClr>
                <a:srgbClr val="E60000"/>
              </a:buClr>
              <a:buFont typeface="Symbol" charset="2"/>
              <a:buNone/>
            </a:pPr>
            <a:r>
              <a:rPr lang="en-US" altLang="zh-TW" sz="4000" b="1" dirty="0">
                <a:solidFill>
                  <a:srgbClr val="0968A0"/>
                </a:solidFill>
                <a:latin typeface="Century Gothic" panose="020B0502020202020204" pitchFamily="34" charset="0"/>
                <a:ea typeface="Georgia" charset="0"/>
                <a:cs typeface="Georgia" charset="0"/>
              </a:rPr>
              <a:t>	</a:t>
            </a:r>
          </a:p>
        </p:txBody>
      </p:sp>
      <p:pic>
        <p:nvPicPr>
          <p:cNvPr id="5" name="Picture 4" descr="zbirling logo-0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680251" y="3396343"/>
            <a:ext cx="4378148" cy="4147457"/>
          </a:xfrm>
          <a:prstGeom prst="rect">
            <a:avLst/>
          </a:prstGeom>
        </p:spPr>
      </p:pic>
    </p:spTree>
    <p:extLst>
      <p:ext uri="{BB962C8B-B14F-4D97-AF65-F5344CB8AC3E}">
        <p14:creationId xmlns:p14="http://schemas.microsoft.com/office/powerpoint/2010/main" val="37159100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4113" y="2091055"/>
            <a:ext cx="10114279" cy="5870838"/>
          </a:xfrm>
          <a:prstGeom prst="rect">
            <a:avLst/>
          </a:prstGeom>
        </p:spPr>
        <p:txBody>
          <a:bodyPr wrap="square">
            <a:spAutoFit/>
          </a:bodyPr>
          <a:lstStyle/>
          <a:p>
            <a:pPr marL="742950" lvl="1" indent="-285750">
              <a:buClr>
                <a:srgbClr val="0968A0"/>
              </a:buClr>
              <a:buFont typeface="Wingdings" charset="2"/>
              <a:buChar char="q"/>
            </a:pPr>
            <a:r>
              <a:rPr lang="en-US" altLang="en-US" sz="1700" dirty="0">
                <a:solidFill>
                  <a:srgbClr val="0968A0"/>
                </a:solidFill>
                <a:latin typeface="Century Gothic" panose="020B0502020202020204" pitchFamily="34" charset="0"/>
                <a:ea typeface="Georgia" charset="0"/>
                <a:cs typeface="Georgia" charset="0"/>
              </a:rPr>
              <a:t>Family Corporations &amp; Entrepreneurs</a:t>
            </a:r>
          </a:p>
          <a:p>
            <a:pPr marL="742950" lvl="1" indent="-285750">
              <a:buClr>
                <a:srgbClr val="0968A0"/>
              </a:buClr>
              <a:buFont typeface="Wingdings" charset="2"/>
              <a:buChar char="q"/>
            </a:pPr>
            <a:r>
              <a:rPr lang="en-US" altLang="en-US" sz="1700" dirty="0">
                <a:solidFill>
                  <a:srgbClr val="0968A0"/>
                </a:solidFill>
                <a:latin typeface="Century Gothic" panose="020B0502020202020204" pitchFamily="34" charset="0"/>
                <a:ea typeface="Georgia" charset="0"/>
                <a:cs typeface="Georgia" charset="0"/>
              </a:rPr>
              <a:t>Financial Institutions &amp; Credit Unions</a:t>
            </a:r>
          </a:p>
          <a:p>
            <a:pPr marL="742950" lvl="1" indent="-285750">
              <a:buClr>
                <a:srgbClr val="0968A0"/>
              </a:buClr>
              <a:buFont typeface="Wingdings" charset="2"/>
              <a:buChar char="q"/>
            </a:pPr>
            <a:r>
              <a:rPr lang="en-US" altLang="en-US" sz="1700" dirty="0">
                <a:solidFill>
                  <a:srgbClr val="0968A0"/>
                </a:solidFill>
                <a:latin typeface="Century Gothic" panose="020B0502020202020204" pitchFamily="34" charset="0"/>
                <a:ea typeface="Georgia" charset="0"/>
                <a:cs typeface="Georgia" charset="0"/>
              </a:rPr>
              <a:t>Higher Education and Universities</a:t>
            </a:r>
          </a:p>
          <a:p>
            <a:pPr marL="742950" lvl="1" indent="-285750">
              <a:buClr>
                <a:srgbClr val="0968A0"/>
              </a:buClr>
              <a:buFont typeface="Wingdings" charset="2"/>
              <a:buChar char="q"/>
            </a:pPr>
            <a:r>
              <a:rPr lang="en-US" altLang="en-US" sz="1700" dirty="0">
                <a:solidFill>
                  <a:srgbClr val="0968A0"/>
                </a:solidFill>
                <a:latin typeface="Century Gothic" panose="020B0502020202020204" pitchFamily="34" charset="0"/>
                <a:ea typeface="Georgia" charset="0"/>
                <a:cs typeface="Georgia" charset="0"/>
              </a:rPr>
              <a:t>Healthcare &amp; Pharmaceuticals</a:t>
            </a:r>
          </a:p>
          <a:p>
            <a:pPr marL="742950" lvl="1" indent="-285750">
              <a:buClr>
                <a:srgbClr val="0968A0"/>
              </a:buClr>
              <a:buFont typeface="Wingdings" charset="2"/>
              <a:buChar char="q"/>
            </a:pPr>
            <a:r>
              <a:rPr lang="en-US" altLang="en-US" sz="1700" dirty="0">
                <a:solidFill>
                  <a:srgbClr val="0968A0"/>
                </a:solidFill>
                <a:latin typeface="Century Gothic" panose="020B0502020202020204" pitchFamily="34" charset="0"/>
                <a:ea typeface="Georgia" charset="0"/>
                <a:cs typeface="Georgia" charset="0"/>
              </a:rPr>
              <a:t>Government</a:t>
            </a:r>
          </a:p>
          <a:p>
            <a:pPr marL="742950" lvl="1" indent="-285750">
              <a:buClr>
                <a:srgbClr val="0968A0"/>
              </a:buClr>
              <a:buFont typeface="Wingdings" charset="2"/>
              <a:buChar char="q"/>
            </a:pPr>
            <a:r>
              <a:rPr lang="en-US" altLang="en-US" sz="1700" dirty="0">
                <a:solidFill>
                  <a:srgbClr val="0968A0"/>
                </a:solidFill>
                <a:latin typeface="Century Gothic" panose="020B0502020202020204" pitchFamily="34" charset="0"/>
                <a:ea typeface="Georgia" charset="0"/>
                <a:cs typeface="Georgia" charset="0"/>
              </a:rPr>
              <a:t>Media</a:t>
            </a:r>
          </a:p>
          <a:p>
            <a:pPr marL="742950" lvl="1" indent="-285750">
              <a:buClr>
                <a:srgbClr val="0968A0"/>
              </a:buClr>
              <a:buFont typeface="Wingdings" charset="2"/>
              <a:buChar char="q"/>
            </a:pPr>
            <a:r>
              <a:rPr lang="en-US" altLang="en-US" sz="1700" dirty="0">
                <a:solidFill>
                  <a:srgbClr val="0968A0"/>
                </a:solidFill>
                <a:latin typeface="Century Gothic" panose="020B0502020202020204" pitchFamily="34" charset="0"/>
                <a:ea typeface="Georgia" charset="0"/>
                <a:cs typeface="Georgia" charset="0"/>
              </a:rPr>
              <a:t>Insurance </a:t>
            </a:r>
          </a:p>
          <a:p>
            <a:pPr marL="742950" lvl="1" indent="-285750">
              <a:buClr>
                <a:srgbClr val="0968A0"/>
              </a:buClr>
              <a:buFont typeface="Wingdings" charset="2"/>
              <a:buChar char="q"/>
            </a:pPr>
            <a:r>
              <a:rPr lang="en-US" altLang="en-US" sz="1700" dirty="0">
                <a:solidFill>
                  <a:srgbClr val="0968A0"/>
                </a:solidFill>
                <a:latin typeface="Century Gothic" panose="020B0502020202020204" pitchFamily="34" charset="0"/>
                <a:ea typeface="Georgia" charset="0"/>
                <a:cs typeface="Georgia" charset="0"/>
              </a:rPr>
              <a:t>Hotels &amp;  Commercial Real Estate</a:t>
            </a:r>
          </a:p>
          <a:p>
            <a:pPr marL="742950" lvl="1" indent="-285750">
              <a:buClr>
                <a:srgbClr val="0968A0"/>
              </a:buClr>
              <a:buFont typeface="Wingdings" charset="2"/>
              <a:buChar char="q"/>
            </a:pPr>
            <a:r>
              <a:rPr lang="en-US" altLang="en-US" sz="1700" dirty="0">
                <a:solidFill>
                  <a:srgbClr val="0968A0"/>
                </a:solidFill>
                <a:latin typeface="Century Gothic" panose="020B0502020202020204" pitchFamily="34" charset="0"/>
                <a:ea typeface="Georgia" charset="0"/>
                <a:cs typeface="Georgia" charset="0"/>
              </a:rPr>
              <a:t>Tax Credit Consulting</a:t>
            </a:r>
          </a:p>
          <a:p>
            <a:pPr marL="742950" lvl="1" indent="-285750">
              <a:buClr>
                <a:srgbClr val="0968A0"/>
              </a:buClr>
              <a:buFont typeface="Wingdings" charset="2"/>
              <a:buChar char="q"/>
            </a:pPr>
            <a:r>
              <a:rPr lang="en-US" altLang="en-US" sz="1700" dirty="0">
                <a:solidFill>
                  <a:srgbClr val="0968A0"/>
                </a:solidFill>
                <a:latin typeface="Century Gothic" panose="020B0502020202020204" pitchFamily="34" charset="0"/>
                <a:ea typeface="Georgia" charset="0"/>
                <a:cs typeface="Georgia" charset="0"/>
              </a:rPr>
              <a:t>Manufacturing and Industrials</a:t>
            </a:r>
          </a:p>
          <a:p>
            <a:pPr marL="742950" lvl="1" indent="-285750">
              <a:buClr>
                <a:srgbClr val="0968A0"/>
              </a:buClr>
              <a:buFont typeface="Wingdings" charset="2"/>
              <a:buChar char="q"/>
            </a:pPr>
            <a:r>
              <a:rPr lang="en-US" altLang="en-US" sz="1700" dirty="0">
                <a:solidFill>
                  <a:srgbClr val="0968A0"/>
                </a:solidFill>
                <a:latin typeface="Century Gothic" panose="020B0502020202020204" pitchFamily="34" charset="0"/>
                <a:ea typeface="Georgia" charset="0"/>
                <a:cs typeface="Georgia" charset="0"/>
              </a:rPr>
              <a:t>Retail &amp; Consumer Products</a:t>
            </a:r>
          </a:p>
          <a:p>
            <a:pPr marL="742950" lvl="1" indent="-285750">
              <a:buClr>
                <a:srgbClr val="0968A0"/>
              </a:buClr>
              <a:buFont typeface="Wingdings" charset="2"/>
              <a:buChar char="q"/>
            </a:pPr>
            <a:r>
              <a:rPr lang="en-US" altLang="en-US" sz="1700" dirty="0">
                <a:solidFill>
                  <a:srgbClr val="0968A0"/>
                </a:solidFill>
                <a:latin typeface="Century Gothic" panose="020B0502020202020204" pitchFamily="34" charset="0"/>
                <a:ea typeface="Georgia" charset="0"/>
                <a:cs typeface="Georgia" charset="0"/>
              </a:rPr>
              <a:t>Public Private Partnerships</a:t>
            </a:r>
          </a:p>
          <a:p>
            <a:pPr marL="742950" lvl="1" indent="-285750">
              <a:buClr>
                <a:srgbClr val="0968A0"/>
              </a:buClr>
              <a:buFont typeface="Wingdings" charset="2"/>
              <a:buChar char="q"/>
            </a:pPr>
            <a:r>
              <a:rPr lang="en-US" altLang="en-US" sz="1700" dirty="0">
                <a:solidFill>
                  <a:srgbClr val="0968A0"/>
                </a:solidFill>
                <a:latin typeface="Century Gothic" panose="020B0502020202020204" pitchFamily="34" charset="0"/>
                <a:ea typeface="Georgia" charset="0"/>
                <a:cs typeface="Georgia" charset="0"/>
              </a:rPr>
              <a:t>Distribution &amp; Services</a:t>
            </a:r>
          </a:p>
          <a:p>
            <a:pPr marL="742950" lvl="1" indent="-285750">
              <a:buClr>
                <a:srgbClr val="0968A0"/>
              </a:buClr>
              <a:buFont typeface="Wingdings" charset="2"/>
              <a:buChar char="q"/>
            </a:pPr>
            <a:r>
              <a:rPr lang="en-US" altLang="en-US" sz="1700" dirty="0">
                <a:solidFill>
                  <a:srgbClr val="0968A0"/>
                </a:solidFill>
                <a:latin typeface="Century Gothic" panose="020B0502020202020204" pitchFamily="34" charset="0"/>
                <a:ea typeface="Georgia" charset="0"/>
                <a:cs typeface="Georgia" charset="0"/>
              </a:rPr>
              <a:t>Law 20/22 Segment</a:t>
            </a:r>
          </a:p>
          <a:p>
            <a:pPr>
              <a:buClr>
                <a:srgbClr val="0968A0"/>
              </a:buClr>
            </a:pPr>
            <a:endParaRPr lang="en-US" altLang="en-US" dirty="0">
              <a:solidFill>
                <a:srgbClr val="0968A0"/>
              </a:solidFill>
              <a:latin typeface="Century Gothic" panose="020B0502020202020204" pitchFamily="34" charset="0"/>
              <a:ea typeface="Georgia" charset="0"/>
              <a:cs typeface="Georgia" charset="0"/>
            </a:endParaRPr>
          </a:p>
        </p:txBody>
      </p:sp>
      <p:sp>
        <p:nvSpPr>
          <p:cNvPr id="5" name="Rectangle 4"/>
          <p:cNvSpPr/>
          <p:nvPr/>
        </p:nvSpPr>
        <p:spPr>
          <a:xfrm>
            <a:off x="288758" y="1224681"/>
            <a:ext cx="9153625" cy="1354217"/>
          </a:xfrm>
          <a:prstGeom prst="rect">
            <a:avLst/>
          </a:prstGeom>
        </p:spPr>
        <p:txBody>
          <a:bodyPr wrap="square">
            <a:spAutoFit/>
          </a:bodyPr>
          <a:lstStyle/>
          <a:p>
            <a:r>
              <a:rPr lang="en-US" sz="2800" b="1" dirty="0">
                <a:solidFill>
                  <a:srgbClr val="0968A0"/>
                </a:solidFill>
                <a:latin typeface="Century Gothic" panose="020B0502020202020204" pitchFamily="34" charset="0"/>
              </a:rPr>
              <a:t>Products and Services</a:t>
            </a:r>
          </a:p>
          <a:p>
            <a:r>
              <a:rPr lang="en-US" b="1" dirty="0">
                <a:solidFill>
                  <a:srgbClr val="0968A0"/>
                </a:solidFill>
                <a:latin typeface="Century Gothic" panose="020B0502020202020204" pitchFamily="34" charset="0"/>
              </a:rPr>
              <a:t>Consulting and Advisory Practice Focus</a:t>
            </a:r>
          </a:p>
          <a:p>
            <a:endParaRPr lang="en-US" dirty="0">
              <a:solidFill>
                <a:srgbClr val="0968A0"/>
              </a:solidFill>
              <a:latin typeface="Century Gothic" panose="020B0502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4312117"/>
            <a:ext cx="4137861" cy="3103913"/>
          </a:xfrm>
          <a:prstGeom prst="rect">
            <a:avLst/>
          </a:prstGeom>
        </p:spPr>
      </p:pic>
    </p:spTree>
    <p:extLst>
      <p:ext uri="{BB962C8B-B14F-4D97-AF65-F5344CB8AC3E}">
        <p14:creationId xmlns:p14="http://schemas.microsoft.com/office/powerpoint/2010/main" val="169483007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 name="Shape 557"/>
          <p:cNvSpPr/>
          <p:nvPr/>
        </p:nvSpPr>
        <p:spPr>
          <a:xfrm>
            <a:off x="288758" y="1224680"/>
            <a:ext cx="9153625" cy="4401205"/>
          </a:xfrm>
          <a:prstGeom prst="rect">
            <a:avLst/>
          </a:prstGeom>
          <a:ln w="12700">
            <a:miter lim="400000"/>
          </a:ln>
          <a:extLst>
            <a:ext uri="{C572A759-6A51-4108-AA02-DFA0A04FC94B}">
              <ma14:wrappingTextBoxFlag xmlns:ma14="http://schemas.microsoft.com/office/mac/drawingml/2011/main" xmlns="" val="1"/>
            </a:ext>
          </a:extLst>
        </p:spPr>
        <p:txBody>
          <a:bodyPr lIns="45719" rIns="45719" rtlCol="0">
            <a:spAutoFit/>
          </a:bodyPr>
          <a:lstStyle/>
          <a:p>
            <a:pPr rtl="0">
              <a:spcBef>
                <a:spcPts val="1600"/>
              </a:spcBef>
              <a:defRPr sz="2800" b="1">
                <a:solidFill>
                  <a:srgbClr val="0968A0"/>
                </a:solidFill>
                <a:latin typeface="Century Gothic"/>
                <a:ea typeface="Century Gothic"/>
                <a:cs typeface="Century Gothic"/>
                <a:sym typeface="Century Gothic"/>
              </a:defRPr>
            </a:pPr>
            <a:r>
              <a:rPr dirty="0"/>
              <a:t>Product</a:t>
            </a:r>
            <a:r>
              <a:rPr lang="en-US" dirty="0"/>
              <a:t>s</a:t>
            </a:r>
            <a:r>
              <a:rPr dirty="0"/>
              <a:t> </a:t>
            </a:r>
            <a:r>
              <a:rPr lang="en-US" dirty="0"/>
              <a:t>&amp;</a:t>
            </a:r>
            <a:r>
              <a:rPr dirty="0"/>
              <a:t> </a:t>
            </a:r>
            <a:r>
              <a:rPr lang="en-US" dirty="0"/>
              <a:t>Services</a:t>
            </a:r>
            <a:endParaRPr dirty="0"/>
          </a:p>
          <a:p>
            <a:pPr>
              <a:defRPr b="1">
                <a:solidFill>
                  <a:srgbClr val="0968A0"/>
                </a:solidFill>
                <a:latin typeface="Century Gothic"/>
                <a:ea typeface="Century Gothic"/>
                <a:cs typeface="Century Gothic"/>
                <a:sym typeface="Century Gothic"/>
              </a:defRPr>
            </a:pPr>
            <a:r>
              <a:rPr lang="en-US" dirty="0">
                <a:sym typeface="Century Gothic"/>
              </a:rPr>
              <a:t>Corporate Financial Planning (CPF)</a:t>
            </a:r>
            <a:br>
              <a:rPr lang="en-US" dirty="0">
                <a:sym typeface="Century Gothic"/>
              </a:rPr>
            </a:br>
            <a:endParaRPr lang="en-US" dirty="0">
              <a:sym typeface="Century Gothic"/>
            </a:endParaRPr>
          </a:p>
          <a:p>
            <a:pPr algn="just"/>
            <a:r>
              <a:rPr lang="en-US" dirty="0">
                <a:solidFill>
                  <a:srgbClr val="0968A0"/>
                </a:solidFill>
              </a:rPr>
              <a:t>Birling</a:t>
            </a:r>
            <a:r>
              <a:rPr lang="en-US" i="1" dirty="0">
                <a:solidFill>
                  <a:srgbClr val="0968A0"/>
                </a:solidFill>
              </a:rPr>
              <a:t> offers its customers the service of corporate financial planning which consists of an objective and comprehensive report on the current financial situation and the development of strategies based on their goals and needs analysis. Taking into account from the income, financing needs, investment, economic development opportunities, public-private partnerships, evaluation of potential risks and other specific opportunities in each client.</a:t>
            </a:r>
            <a:br>
              <a:rPr lang="en-US" i="1" dirty="0">
                <a:solidFill>
                  <a:srgbClr val="0968A0"/>
                </a:solidFill>
              </a:rPr>
            </a:br>
            <a:r>
              <a:rPr lang="en-US" i="1" dirty="0">
                <a:solidFill>
                  <a:srgbClr val="0968A0"/>
                </a:solidFill>
              </a:rPr>
              <a:t>Think and plan long term can be a challenge when there are immediate financial pressures and uncertain income forecasts. Given the worsening economic conditions and economic pressures, the costs are rising faster than inflation, aging infrastructure and increasing expectations about service levels. The process can be difficult, but necessary to achieve financial sustainability</a:t>
            </a:r>
            <a:r>
              <a:rPr lang="en-US" dirty="0">
                <a:solidFill>
                  <a:srgbClr val="0968A0"/>
                </a:solidFill>
              </a:rPr>
              <a:t>.</a:t>
            </a:r>
          </a:p>
        </p:txBody>
      </p:sp>
    </p:spTree>
    <p:extLst>
      <p:ext uri="{BB962C8B-B14F-4D97-AF65-F5344CB8AC3E}">
        <p14:creationId xmlns:p14="http://schemas.microsoft.com/office/powerpoint/2010/main" val="591559285"/>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FULLPATHNAME" val=" "/>
  <p:tag name="KEYWORDS" val="C:\Program Files\Ubs\PresXpress\templates\PresPrintOnScreen.pot"/>
  <p:tag name="FDSMENUDOCLEVELBTNSTATES" val="&lt;btnStates&gt;&lt;btn tag=&quot;1001&quot; state=&quot;UP&quot;/&gt;&lt;/btnStates&gt;&#10;"/>
  <p:tag name="SERIF FONT" val="UBSHeadline"/>
  <p:tag name="SANS SERIF FONT" val="Frutiger 55 Roman"/>
  <p:tag name="LANGUAGE ID" val="1033"/>
  <p:tag name="LAST PRINTED" val="405115156250000E-10"/>
</p:tagLst>
</file>

<file path=ppt/tags/tag10.xml><?xml version="1.0" encoding="utf-8"?>
<p:tagLst xmlns:a="http://schemas.openxmlformats.org/drawingml/2006/main" xmlns:r="http://schemas.openxmlformats.org/officeDocument/2006/relationships" xmlns:p="http://schemas.openxmlformats.org/presentationml/2006/main">
  <p:tag name="FONT STYLE" val="SANS SERIF"/>
</p:tagLst>
</file>

<file path=ppt/tags/tag11.xml><?xml version="1.0" encoding="utf-8"?>
<p:tagLst xmlns:a="http://schemas.openxmlformats.org/drawingml/2006/main" xmlns:r="http://schemas.openxmlformats.org/officeDocument/2006/relationships" xmlns:p="http://schemas.openxmlformats.org/presentationml/2006/main">
  <p:tag name="TEXT_TYPE" val="DOCUMENT ID"/>
  <p:tag name="FONT STYLE" val="SANS SERIF"/>
</p:tagLst>
</file>

<file path=ppt/tags/tag12.xml><?xml version="1.0" encoding="utf-8"?>
<p:tagLst xmlns:a="http://schemas.openxmlformats.org/drawingml/2006/main" xmlns:r="http://schemas.openxmlformats.org/officeDocument/2006/relationships" xmlns:p="http://schemas.openxmlformats.org/presentationml/2006/main">
  <p:tag name="TEXT_TYPE" val="UBS LOGO"/>
  <p:tag name="TOP" val="550.375"/>
  <p:tag name="LEFT" val="33"/>
  <p:tag name="WIDTH" val="52.375"/>
  <p:tag name="HEIGHT" val="20"/>
</p:tagLst>
</file>

<file path=ppt/tags/tag13.xml><?xml version="1.0" encoding="utf-8"?>
<p:tagLst xmlns:a="http://schemas.openxmlformats.org/drawingml/2006/main" xmlns:r="http://schemas.openxmlformats.org/officeDocument/2006/relationships" xmlns:p="http://schemas.openxmlformats.org/presentationml/2006/main">
  <p:tag name="TEXT_TYPE" val="DIVIDER TITLE"/>
  <p:tag name="FONT STYLE" val="SERIF"/>
</p:tagLst>
</file>

<file path=ppt/tags/tag14.xml><?xml version="1.0" encoding="utf-8"?>
<p:tagLst xmlns:a="http://schemas.openxmlformats.org/drawingml/2006/main" xmlns:r="http://schemas.openxmlformats.org/officeDocument/2006/relationships" xmlns:p="http://schemas.openxmlformats.org/presentationml/2006/main">
  <p:tag name="TEXT_TYPE" val="BLUE LINE"/>
</p:tagLst>
</file>

<file path=ppt/tags/tag15.xml><?xml version="1.0" encoding="utf-8"?>
<p:tagLst xmlns:a="http://schemas.openxmlformats.org/drawingml/2006/main" xmlns:r="http://schemas.openxmlformats.org/officeDocument/2006/relationships" xmlns:p="http://schemas.openxmlformats.org/presentationml/2006/main">
  <p:tag name="TEXT_TYPE" val="UBS LOGO"/>
  <p:tag name="TOP" val="550.375"/>
  <p:tag name="LEFT" val="33"/>
  <p:tag name="WIDTH" val="52.375"/>
  <p:tag name="HEIGHT" val="20"/>
</p:tagLst>
</file>

<file path=ppt/tags/tag16.xml><?xml version="1.0" encoding="utf-8"?>
<p:tagLst xmlns:a="http://schemas.openxmlformats.org/drawingml/2006/main" xmlns:r="http://schemas.openxmlformats.org/officeDocument/2006/relationships" xmlns:p="http://schemas.openxmlformats.org/presentationml/2006/main">
  <p:tag name="TEXT_TYPE" val="DIVIDER NUMBER"/>
  <p:tag name="FONT STYLE" val="SANS SERIF"/>
</p:tagLst>
</file>

<file path=ppt/tags/tag17.xml><?xml version="1.0" encoding="utf-8"?>
<p:tagLst xmlns:a="http://schemas.openxmlformats.org/drawingml/2006/main" xmlns:r="http://schemas.openxmlformats.org/officeDocument/2006/relationships" xmlns:p="http://schemas.openxmlformats.org/presentationml/2006/main">
  <p:tag name="TEXT_TYPE" val="PAGE HEADING"/>
  <p:tag name="FONT STYLE" val="SERIF"/>
</p:tagLst>
</file>

<file path=ppt/tags/tag18.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Lst>
</file>

<file path=ppt/tags/tag19.xml><?xml version="1.0" encoding="utf-8"?>
<p:tagLst xmlns:a="http://schemas.openxmlformats.org/drawingml/2006/main" xmlns:r="http://schemas.openxmlformats.org/officeDocument/2006/relationships" xmlns:p="http://schemas.openxmlformats.org/presentationml/2006/main">
  <p:tag name="TEXT_TYPE" val="THIN BLUE LINE"/>
</p:tagLst>
</file>

<file path=ppt/tags/tag2.xml><?xml version="1.0" encoding="utf-8"?>
<p:tagLst xmlns:a="http://schemas.openxmlformats.org/drawingml/2006/main" xmlns:r="http://schemas.openxmlformats.org/officeDocument/2006/relationships" xmlns:p="http://schemas.openxmlformats.org/presentationml/2006/main">
  <p:tag name="TEXT_TYPE" val="PAGE HEADING"/>
  <p:tag name="FONT STYLE" val="SERIF"/>
</p:tagLst>
</file>

<file path=ppt/tags/tag20.xml><?xml version="1.0" encoding="utf-8"?>
<p:tagLst xmlns:a="http://schemas.openxmlformats.org/drawingml/2006/main" xmlns:r="http://schemas.openxmlformats.org/officeDocument/2006/relationships" xmlns:p="http://schemas.openxmlformats.org/presentationml/2006/main">
  <p:tag name="FONT STYLE" val="SANS SERIF"/>
</p:tagLst>
</file>

<file path=ppt/tags/tag21.xml><?xml version="1.0" encoding="utf-8"?>
<p:tagLst xmlns:a="http://schemas.openxmlformats.org/drawingml/2006/main" xmlns:r="http://schemas.openxmlformats.org/officeDocument/2006/relationships" xmlns:p="http://schemas.openxmlformats.org/presentationml/2006/main">
  <p:tag name="TEXT_TYPE" val="DOCUMENT ID"/>
  <p:tag name="FONT STYLE" val="SANS SERIF"/>
</p:tagLst>
</file>

<file path=ppt/tags/tag22.xml><?xml version="1.0" encoding="utf-8"?>
<p:tagLst xmlns:a="http://schemas.openxmlformats.org/drawingml/2006/main" xmlns:r="http://schemas.openxmlformats.org/officeDocument/2006/relationships" xmlns:p="http://schemas.openxmlformats.org/presentationml/2006/main">
  <p:tag name="TEXT_TYPE" val="UBS LOGO"/>
  <p:tag name="TOP" val="550.375"/>
  <p:tag name="LEFT" val="33"/>
  <p:tag name="WIDTH" val="52.375"/>
  <p:tag name="HEIGHT" val="20"/>
</p:tagLst>
</file>

<file path=ppt/tags/tag23.xml><?xml version="1.0" encoding="utf-8"?>
<p:tagLst xmlns:a="http://schemas.openxmlformats.org/drawingml/2006/main" xmlns:r="http://schemas.openxmlformats.org/officeDocument/2006/relationships" xmlns:p="http://schemas.openxmlformats.org/presentationml/2006/main">
  <p:tag name="TEXT_TYPE" val="DIVIDER NUMBER"/>
  <p:tag name="FONT STYLE" val="SANS SERIF"/>
</p:tagLst>
</file>

<file path=ppt/tags/tag24.xml><?xml version="1.0" encoding="utf-8"?>
<p:tagLst xmlns:a="http://schemas.openxmlformats.org/drawingml/2006/main" xmlns:r="http://schemas.openxmlformats.org/officeDocument/2006/relationships" xmlns:p="http://schemas.openxmlformats.org/presentationml/2006/main">
  <p:tag name="TEXT_TYPE" val="DIVIDER TITLE"/>
  <p:tag name="FONT STYLE" val="SERIF"/>
</p:tagLst>
</file>

<file path=ppt/tags/tag25.xml><?xml version="1.0" encoding="utf-8"?>
<p:tagLst xmlns:a="http://schemas.openxmlformats.org/drawingml/2006/main" xmlns:r="http://schemas.openxmlformats.org/officeDocument/2006/relationships" xmlns:p="http://schemas.openxmlformats.org/presentationml/2006/main">
  <p:tag name="TEXT_TYPE" val="BLUE LINE"/>
</p:tagLst>
</file>

<file path=ppt/tags/tag26.xml><?xml version="1.0" encoding="utf-8"?>
<p:tagLst xmlns:a="http://schemas.openxmlformats.org/drawingml/2006/main" xmlns:r="http://schemas.openxmlformats.org/officeDocument/2006/relationships" xmlns:p="http://schemas.openxmlformats.org/presentationml/2006/main">
  <p:tag name="TEXT_TYPE" val="UBS LOGO"/>
  <p:tag name="TOP" val="550.375"/>
  <p:tag name="LEFT" val="33"/>
  <p:tag name="WIDTH" val="52.375"/>
  <p:tag name="HEIGHT" val="20"/>
</p:tagLst>
</file>

<file path=ppt/tags/tag3.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Lst>
</file>

<file path=ppt/tags/tag4.xml><?xml version="1.0" encoding="utf-8"?>
<p:tagLst xmlns:a="http://schemas.openxmlformats.org/drawingml/2006/main" xmlns:r="http://schemas.openxmlformats.org/officeDocument/2006/relationships" xmlns:p="http://schemas.openxmlformats.org/presentationml/2006/main">
  <p:tag name="TEXT_TYPE" val="THIN BLUE LINE"/>
</p:tagLst>
</file>

<file path=ppt/tags/tag5.xml><?xml version="1.0" encoding="utf-8"?>
<p:tagLst xmlns:a="http://schemas.openxmlformats.org/drawingml/2006/main" xmlns:r="http://schemas.openxmlformats.org/officeDocument/2006/relationships" xmlns:p="http://schemas.openxmlformats.org/presentationml/2006/main">
  <p:tag name="FONT STYLE" val="SANS SERIF"/>
</p:tagLst>
</file>

<file path=ppt/tags/tag6.xml><?xml version="1.0" encoding="utf-8"?>
<p:tagLst xmlns:a="http://schemas.openxmlformats.org/drawingml/2006/main" xmlns:r="http://schemas.openxmlformats.org/officeDocument/2006/relationships" xmlns:p="http://schemas.openxmlformats.org/presentationml/2006/main">
  <p:tag name="TEXT_TYPE" val="DOCUMENT ID"/>
  <p:tag name="FONT STYLE" val="SANS SERIF"/>
</p:tagLst>
</file>

<file path=ppt/tags/tag7.xml><?xml version="1.0" encoding="utf-8"?>
<p:tagLst xmlns:a="http://schemas.openxmlformats.org/drawingml/2006/main" xmlns:r="http://schemas.openxmlformats.org/officeDocument/2006/relationships" xmlns:p="http://schemas.openxmlformats.org/presentationml/2006/main">
  <p:tag name="TEXT_TYPE" val="PAGE HEADING"/>
  <p:tag name="FONT STYLE" val="SERIF"/>
</p:tagLst>
</file>

<file path=ppt/tags/tag8.xml><?xml version="1.0" encoding="utf-8"?>
<p:tagLst xmlns:a="http://schemas.openxmlformats.org/drawingml/2006/main" xmlns:r="http://schemas.openxmlformats.org/officeDocument/2006/relationships" xmlns:p="http://schemas.openxmlformats.org/presentationml/2006/main">
  <p:tag name="TEXT_TYPE" val="BODY TEXT"/>
  <p:tag name="FONT STYLE" val="SANS SERIF"/>
</p:tagLst>
</file>

<file path=ppt/tags/tag9.xml><?xml version="1.0" encoding="utf-8"?>
<p:tagLst xmlns:a="http://schemas.openxmlformats.org/drawingml/2006/main" xmlns:r="http://schemas.openxmlformats.org/officeDocument/2006/relationships" xmlns:p="http://schemas.openxmlformats.org/presentationml/2006/main">
  <p:tag name="TEXT_TYPE" val="THIN BLUE LINE"/>
</p:tagLst>
</file>

<file path=ppt/theme/theme1.xml><?xml version="1.0" encoding="utf-8"?>
<a:theme xmlns:a="http://schemas.openxmlformats.org/drawingml/2006/main" name="Default Design">
  <a:themeElements>
    <a:clrScheme name="Default Design 1">
      <a:dk1>
        <a:srgbClr val="000000"/>
      </a:dk1>
      <a:lt1>
        <a:srgbClr val="FFFFFF"/>
      </a:lt1>
      <a:dk2>
        <a:srgbClr val="B89D83"/>
      </a:dk2>
      <a:lt2>
        <a:srgbClr val="4D92B4"/>
      </a:lt2>
      <a:accent1>
        <a:srgbClr val="585148"/>
      </a:accent1>
      <a:accent2>
        <a:srgbClr val="BDC6D4"/>
      </a:accent2>
      <a:accent3>
        <a:srgbClr val="FFFFFF"/>
      </a:accent3>
      <a:accent4>
        <a:srgbClr val="000000"/>
      </a:accent4>
      <a:accent5>
        <a:srgbClr val="B4B3B1"/>
      </a:accent5>
      <a:accent6>
        <a:srgbClr val="ABB3C0"/>
      </a:accent6>
      <a:hlink>
        <a:srgbClr val="788D41"/>
      </a:hlink>
      <a:folHlink>
        <a:srgbClr val="9A3D37"/>
      </a:folHlink>
    </a:clrScheme>
    <a:fontScheme name="Default Design">
      <a:majorFont>
        <a:latin typeface="UBSHeadline"/>
        <a:ea typeface="Arial Unicode MS"/>
        <a:cs typeface=""/>
      </a:majorFont>
      <a:minorFont>
        <a:latin typeface="Frutiger 55 Roman"/>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19050" cap="flat" cmpd="sng" algn="ctr">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969696">
                    <a:gamma/>
                    <a:shade val="60000"/>
                    <a:invGamma/>
                  </a:srgbClr>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800" b="0" i="0" u="none" strike="noStrike" cap="none" normalizeH="0" baseline="0">
            <a:ln>
              <a:noFill/>
            </a:ln>
            <a:solidFill>
              <a:schemeClr val="tx1"/>
            </a:solidFill>
            <a:effectLst/>
            <a:latin typeface="Frutiger 55 Roman" charset="0"/>
            <a:ea typeface="Arial Unicode MS" charset="0"/>
          </a:defRPr>
        </a:defPPr>
      </a:lstStyle>
    </a:spDef>
    <a:lnDef>
      <a:spPr bwMode="auto">
        <a:xfrm>
          <a:off x="0" y="0"/>
          <a:ext cx="1" cy="1"/>
        </a:xfrm>
        <a:custGeom>
          <a:avLst/>
          <a:gdLst/>
          <a:ahLst/>
          <a:cxnLst/>
          <a:rect l="0" t="0" r="0" b="0"/>
          <a:pathLst/>
        </a:custGeom>
        <a:noFill/>
        <a:ln w="19050" cap="flat" cmpd="sng" algn="ctr">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969696">
                    <a:gamma/>
                    <a:shade val="60000"/>
                    <a:invGamma/>
                  </a:srgbClr>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800" b="0" i="0" u="none" strike="noStrike" cap="none" normalizeH="0" baseline="0">
            <a:ln>
              <a:noFill/>
            </a:ln>
            <a:solidFill>
              <a:schemeClr val="tx1"/>
            </a:solidFill>
            <a:effectLst/>
            <a:latin typeface="Frutiger 55 Roman" charset="0"/>
            <a:ea typeface="Arial Unicode MS" charset="0"/>
          </a:defRPr>
        </a:defPPr>
      </a:lstStyle>
    </a:lnDef>
  </a:objectDefaults>
  <a:extraClrSchemeLst>
    <a:extraClrScheme>
      <a:clrScheme name="Default Design 1">
        <a:dk1>
          <a:srgbClr val="000000"/>
        </a:dk1>
        <a:lt1>
          <a:srgbClr val="FFFFFF"/>
        </a:lt1>
        <a:dk2>
          <a:srgbClr val="B89D83"/>
        </a:dk2>
        <a:lt2>
          <a:srgbClr val="4D92B4"/>
        </a:lt2>
        <a:accent1>
          <a:srgbClr val="585148"/>
        </a:accent1>
        <a:accent2>
          <a:srgbClr val="BDC6D4"/>
        </a:accent2>
        <a:accent3>
          <a:srgbClr val="FFFFFF"/>
        </a:accent3>
        <a:accent4>
          <a:srgbClr val="000000"/>
        </a:accent4>
        <a:accent5>
          <a:srgbClr val="B4B3B1"/>
        </a:accent5>
        <a:accent6>
          <a:srgbClr val="ABB3C0"/>
        </a:accent6>
        <a:hlink>
          <a:srgbClr val="788D41"/>
        </a:hlink>
        <a:folHlink>
          <a:srgbClr val="9A3D3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ling Credentials" id="{75BC617E-1D2C-B744-80C4-BBDF29BF99BE}" vid="{A2D649FC-4D4C-8142-8ECF-8E421F562408}"/>
    </a:ext>
  </a:extLst>
</a:theme>
</file>

<file path=ppt/theme/theme2.xml><?xml version="1.0" encoding="utf-8"?>
<a:theme xmlns:a="http://schemas.openxmlformats.org/drawingml/2006/main" name="2_Default Design">
  <a:themeElements>
    <a:clrScheme name="2_Default Design 1">
      <a:dk1>
        <a:srgbClr val="000000"/>
      </a:dk1>
      <a:lt1>
        <a:srgbClr val="FFFFFF"/>
      </a:lt1>
      <a:dk2>
        <a:srgbClr val="B89D83"/>
      </a:dk2>
      <a:lt2>
        <a:srgbClr val="4D92B4"/>
      </a:lt2>
      <a:accent1>
        <a:srgbClr val="585148"/>
      </a:accent1>
      <a:accent2>
        <a:srgbClr val="BDC6D4"/>
      </a:accent2>
      <a:accent3>
        <a:srgbClr val="FFFFFF"/>
      </a:accent3>
      <a:accent4>
        <a:srgbClr val="000000"/>
      </a:accent4>
      <a:accent5>
        <a:srgbClr val="B4B3B1"/>
      </a:accent5>
      <a:accent6>
        <a:srgbClr val="ABB3C0"/>
      </a:accent6>
      <a:hlink>
        <a:srgbClr val="788D41"/>
      </a:hlink>
      <a:folHlink>
        <a:srgbClr val="9A3D37"/>
      </a:folHlink>
    </a:clrScheme>
    <a:fontScheme name="2_Default Design">
      <a:majorFont>
        <a:latin typeface="UBSHeadline"/>
        <a:ea typeface="Arial Unicode MS"/>
        <a:cs typeface="Arial"/>
      </a:majorFont>
      <a:minorFont>
        <a:latin typeface="Frutiger 45 Light"/>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19050" cap="flat" cmpd="sng" algn="ctr">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969696">
                    <a:gamma/>
                    <a:shade val="60000"/>
                    <a:invGamma/>
                  </a:srgbClr>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800" b="0" i="0" u="none" strike="noStrike" cap="none" normalizeH="0" baseline="0">
            <a:ln>
              <a:noFill/>
            </a:ln>
            <a:solidFill>
              <a:schemeClr val="tx1"/>
            </a:solidFill>
            <a:effectLst/>
            <a:latin typeface="Frutiger 55 Roman" charset="0"/>
            <a:ea typeface="Arial Unicode MS" charset="0"/>
          </a:defRPr>
        </a:defPPr>
      </a:lstStyle>
    </a:spDef>
    <a:lnDef>
      <a:spPr bwMode="auto">
        <a:xfrm>
          <a:off x="0" y="0"/>
          <a:ext cx="1" cy="1"/>
        </a:xfrm>
        <a:custGeom>
          <a:avLst/>
          <a:gdLst/>
          <a:ahLst/>
          <a:cxnLst/>
          <a:rect l="0" t="0" r="0" b="0"/>
          <a:pathLst/>
        </a:custGeom>
        <a:noFill/>
        <a:ln w="19050" cap="flat" cmpd="sng" algn="ctr">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969696">
                    <a:gamma/>
                    <a:shade val="60000"/>
                    <a:invGamma/>
                  </a:srgbClr>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800" b="0" i="0" u="none" strike="noStrike" cap="none" normalizeH="0" baseline="0">
            <a:ln>
              <a:noFill/>
            </a:ln>
            <a:solidFill>
              <a:schemeClr val="tx1"/>
            </a:solidFill>
            <a:effectLst/>
            <a:latin typeface="Frutiger 55 Roman" charset="0"/>
            <a:ea typeface="Arial Unicode MS" charset="0"/>
          </a:defRPr>
        </a:defPPr>
      </a:lstStyle>
    </a:lnDef>
  </a:objectDefaults>
  <a:extraClrSchemeLst>
    <a:extraClrScheme>
      <a:clrScheme name="2_Default Design 1">
        <a:dk1>
          <a:srgbClr val="000000"/>
        </a:dk1>
        <a:lt1>
          <a:srgbClr val="FFFFFF"/>
        </a:lt1>
        <a:dk2>
          <a:srgbClr val="B89D83"/>
        </a:dk2>
        <a:lt2>
          <a:srgbClr val="4D92B4"/>
        </a:lt2>
        <a:accent1>
          <a:srgbClr val="585148"/>
        </a:accent1>
        <a:accent2>
          <a:srgbClr val="BDC6D4"/>
        </a:accent2>
        <a:accent3>
          <a:srgbClr val="FFFFFF"/>
        </a:accent3>
        <a:accent4>
          <a:srgbClr val="000000"/>
        </a:accent4>
        <a:accent5>
          <a:srgbClr val="B4B3B1"/>
        </a:accent5>
        <a:accent6>
          <a:srgbClr val="ABB3C0"/>
        </a:accent6>
        <a:hlink>
          <a:srgbClr val="788D41"/>
        </a:hlink>
        <a:folHlink>
          <a:srgbClr val="9A3D3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ling Credentials" id="{75BC617E-1D2C-B744-80C4-BBDF29BF99BE}" vid="{46E1AF19-241B-584E-8381-1564C043CF05}"/>
    </a:ext>
  </a:extLst>
</a:theme>
</file>

<file path=ppt/theme/theme3.xml><?xml version="1.0" encoding="utf-8"?>
<a:theme xmlns:a="http://schemas.openxmlformats.org/drawingml/2006/main" name="3_Default Design">
  <a:themeElements>
    <a:clrScheme name="3_Default Design 1">
      <a:dk1>
        <a:srgbClr val="000000"/>
      </a:dk1>
      <a:lt1>
        <a:srgbClr val="FFFFFF"/>
      </a:lt1>
      <a:dk2>
        <a:srgbClr val="B89D83"/>
      </a:dk2>
      <a:lt2>
        <a:srgbClr val="4D92B4"/>
      </a:lt2>
      <a:accent1>
        <a:srgbClr val="585148"/>
      </a:accent1>
      <a:accent2>
        <a:srgbClr val="BDC6D4"/>
      </a:accent2>
      <a:accent3>
        <a:srgbClr val="FFFFFF"/>
      </a:accent3>
      <a:accent4>
        <a:srgbClr val="000000"/>
      </a:accent4>
      <a:accent5>
        <a:srgbClr val="B4B3B1"/>
      </a:accent5>
      <a:accent6>
        <a:srgbClr val="ABB3C0"/>
      </a:accent6>
      <a:hlink>
        <a:srgbClr val="788D41"/>
      </a:hlink>
      <a:folHlink>
        <a:srgbClr val="9A3D37"/>
      </a:folHlink>
    </a:clrScheme>
    <a:fontScheme name="3_Default Design">
      <a:majorFont>
        <a:latin typeface="UBSHeadline"/>
        <a:ea typeface="Arial Unicode MS"/>
        <a:cs typeface="Arial"/>
      </a:majorFont>
      <a:minorFont>
        <a:latin typeface="Frutiger 45 Light"/>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w="19050" cap="flat" cmpd="sng" algn="ctr">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969696">
                    <a:gamma/>
                    <a:shade val="60000"/>
                    <a:invGamma/>
                  </a:srgbClr>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800" b="0" i="0" u="none" strike="noStrike" cap="none" normalizeH="0" baseline="0">
            <a:ln>
              <a:noFill/>
            </a:ln>
            <a:solidFill>
              <a:schemeClr val="tx1"/>
            </a:solidFill>
            <a:effectLst/>
            <a:latin typeface="Frutiger 55 Roman" charset="0"/>
            <a:ea typeface="Arial Unicode MS" charset="0"/>
          </a:defRPr>
        </a:defPPr>
      </a:lstStyle>
    </a:spDef>
    <a:lnDef>
      <a:spPr bwMode="auto">
        <a:xfrm>
          <a:off x="0" y="0"/>
          <a:ext cx="1" cy="1"/>
        </a:xfrm>
        <a:custGeom>
          <a:avLst/>
          <a:gdLst/>
          <a:ahLst/>
          <a:cxnLst/>
          <a:rect l="0" t="0" r="0" b="0"/>
          <a:pathLst/>
        </a:custGeom>
        <a:noFill/>
        <a:ln w="19050" cap="flat" cmpd="sng" algn="ctr">
          <a:solidFill>
            <a:srgbClr val="96969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17961" dir="2700000" algn="ctr" rotWithShape="0">
                  <a:srgbClr val="969696">
                    <a:gamma/>
                    <a:shade val="60000"/>
                    <a:invGamma/>
                  </a:srgbClr>
                </a:outerShdw>
              </a:effectLst>
            </a14:hiddenEffects>
          </a:ext>
        </a:extLst>
      </a:spPr>
      <a:bodyPr vert="horz" wrap="square" lIns="0" tIns="0" rIns="0" bIns="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1800" b="0" i="0" u="none" strike="noStrike" cap="none" normalizeH="0" baseline="0">
            <a:ln>
              <a:noFill/>
            </a:ln>
            <a:solidFill>
              <a:schemeClr val="tx1"/>
            </a:solidFill>
            <a:effectLst/>
            <a:latin typeface="Frutiger 55 Roman" charset="0"/>
            <a:ea typeface="Arial Unicode MS" charset="0"/>
          </a:defRPr>
        </a:defPPr>
      </a:lstStyle>
    </a:lnDef>
  </a:objectDefaults>
  <a:extraClrSchemeLst>
    <a:extraClrScheme>
      <a:clrScheme name="3_Default Design 1">
        <a:dk1>
          <a:srgbClr val="000000"/>
        </a:dk1>
        <a:lt1>
          <a:srgbClr val="FFFFFF"/>
        </a:lt1>
        <a:dk2>
          <a:srgbClr val="B89D83"/>
        </a:dk2>
        <a:lt2>
          <a:srgbClr val="4D92B4"/>
        </a:lt2>
        <a:accent1>
          <a:srgbClr val="585148"/>
        </a:accent1>
        <a:accent2>
          <a:srgbClr val="BDC6D4"/>
        </a:accent2>
        <a:accent3>
          <a:srgbClr val="FFFFFF"/>
        </a:accent3>
        <a:accent4>
          <a:srgbClr val="000000"/>
        </a:accent4>
        <a:accent5>
          <a:srgbClr val="B4B3B1"/>
        </a:accent5>
        <a:accent6>
          <a:srgbClr val="ABB3C0"/>
        </a:accent6>
        <a:hlink>
          <a:srgbClr val="788D41"/>
        </a:hlink>
        <a:folHlink>
          <a:srgbClr val="9A3D3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ling Credentials" id="{75BC617E-1D2C-B744-80C4-BBDF29BF99BE}" vid="{6432D586-35B3-934F-911B-30BE6CE9AC53}"/>
    </a:ext>
  </a:extLst>
</a:theme>
</file>

<file path=ppt/theme/theme4.xml><?xml version="1.0" encoding="utf-8"?>
<a:theme xmlns:a="http://schemas.openxmlformats.org/drawingml/2006/main" name="Office Theme">
  <a:themeElements>
    <a:clrScheme name="">
      <a:dk1>
        <a:srgbClr val="000000"/>
      </a:dk1>
      <a:lt1>
        <a:srgbClr val="FFFFFF"/>
      </a:lt1>
      <a:dk2>
        <a:srgbClr val="3783FF"/>
      </a:dk2>
      <a:lt2>
        <a:srgbClr val="295595"/>
      </a:lt2>
      <a:accent1>
        <a:srgbClr val="295595"/>
      </a:accent1>
      <a:accent2>
        <a:srgbClr val="FFFFFF"/>
      </a:accent2>
      <a:accent3>
        <a:srgbClr val="FFFFFF"/>
      </a:accent3>
      <a:accent4>
        <a:srgbClr val="000000"/>
      </a:accent4>
      <a:accent5>
        <a:srgbClr val="ACB4C8"/>
      </a:accent5>
      <a:accent6>
        <a:srgbClr val="E7E7E7"/>
      </a:accent6>
      <a:hlink>
        <a:srgbClr val="000000"/>
      </a:hlink>
      <a:folHlink>
        <a:srgbClr val="DDF2F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Birling Credentials</Template>
  <TotalTime>9026</TotalTime>
  <Words>3298</Words>
  <Application>Microsoft Macintosh PowerPoint</Application>
  <PresentationFormat>Custom</PresentationFormat>
  <Paragraphs>283</Paragraphs>
  <Slides>36</Slides>
  <Notes>34</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36</vt:i4>
      </vt:variant>
    </vt:vector>
  </HeadingPairs>
  <TitlesOfParts>
    <vt:vector size="51" baseType="lpstr">
      <vt:lpstr>Arial Unicode MS</vt:lpstr>
      <vt:lpstr>新細明體</vt:lpstr>
      <vt:lpstr>Arial</vt:lpstr>
      <vt:lpstr>Century Gothic</vt:lpstr>
      <vt:lpstr>Frutiger 55 Roman</vt:lpstr>
      <vt:lpstr>Georgia</vt:lpstr>
      <vt:lpstr>Helvetica Neue</vt:lpstr>
      <vt:lpstr>Raleway</vt:lpstr>
      <vt:lpstr>Symbol</vt:lpstr>
      <vt:lpstr>Times New Roman</vt:lpstr>
      <vt:lpstr>UBSHeadline</vt:lpstr>
      <vt:lpstr>Wingdings</vt:lpstr>
      <vt:lpstr>Default Design</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Corporate Financial Planning (CFP)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Oria Andino</dc:creator>
  <cp:keywords>&lt;&lt;Not saved&gt;&gt;</cp:keywords>
  <dc:description/>
  <cp:lastModifiedBy>Francisco Rodriguez</cp:lastModifiedBy>
  <cp:revision>135</cp:revision>
  <cp:lastPrinted>2018-06-04T16:04:18Z</cp:lastPrinted>
  <dcterms:created xsi:type="dcterms:W3CDTF">2015-11-06T20:32:15Z</dcterms:created>
  <dcterms:modified xsi:type="dcterms:W3CDTF">2018-08-21T00:03:18Z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ction-T">
    <vt:lpwstr>SECTION</vt:lpwstr>
  </property>
  <property fmtid="{D5CDD505-2E9C-101B-9397-08002B2CF9AE}" pid="3" name="Appendix-T">
    <vt:lpwstr>APPENDIX</vt:lpwstr>
  </property>
  <property fmtid="{D5CDD505-2E9C-101B-9397-08002B2CF9AE}" pid="4" name="DividerTitle-T">
    <vt:lpwstr>&lt;&lt;Divider Title&gt;&gt;</vt:lpwstr>
  </property>
  <property fmtid="{D5CDD505-2E9C-101B-9397-08002B2CF9AE}" pid="5" name="split-s">
    <vt:lpwstr>0</vt:lpwstr>
  </property>
  <property fmtid="{D5CDD505-2E9C-101B-9397-08002B2CF9AE}" pid="6" name="split-a">
    <vt:lpwstr>0</vt:lpwstr>
  </property>
  <property fmtid="{D5CDD505-2E9C-101B-9397-08002B2CF9AE}" pid="7" name="Month-T">
    <vt:lpwstr> </vt:lpwstr>
  </property>
  <property fmtid="{D5CDD505-2E9C-101B-9397-08002B2CF9AE}" pid="8" name="Private-T">
    <vt:lpwstr>Private</vt:lpwstr>
  </property>
  <property fmtid="{D5CDD505-2E9C-101B-9397-08002B2CF9AE}" pid="9" name="TableOfContents-T">
    <vt:lpwstr>Table of Contents</vt:lpwstr>
  </property>
  <property fmtid="{D5CDD505-2E9C-101B-9397-08002B2CF9AE}" pid="10" name="Quote-T">
    <vt:lpwstr>&lt;&lt;Quote&gt;&gt;</vt:lpwstr>
  </property>
  <property fmtid="{D5CDD505-2E9C-101B-9397-08002B2CF9AE}" pid="11" name="Logo-T">
    <vt:lpwstr>&lt;&lt;Logo&gt;&gt;</vt:lpwstr>
  </property>
  <property fmtid="{D5CDD505-2E9C-101B-9397-08002B2CF9AE}" pid="12" name="Amount_DealType-T">
    <vt:lpwstr>Amount Deal Type</vt:lpwstr>
  </property>
  <property fmtid="{D5CDD505-2E9C-101B-9397-08002B2CF9AE}" pid="13" name="PresentationTitle-T">
    <vt:lpwstr>&lt;&lt;Presentation Title&gt;&gt;</vt:lpwstr>
  </property>
  <property fmtid="{D5CDD505-2E9C-101B-9397-08002B2CF9AE}" pid="14" name="PresentationSubTitle-T">
    <vt:lpwstr>&lt;&lt;Presentation Subtitle&gt;&gt;</vt:lpwstr>
  </property>
  <property fmtid="{D5CDD505-2E9C-101B-9397-08002B2CF9AE}" pid="15" name="PageHeading-T">
    <vt:lpwstr>&lt;&lt;Page Heading&gt;&gt;</vt:lpwstr>
  </property>
  <property fmtid="{D5CDD505-2E9C-101B-9397-08002B2CF9AE}" pid="16" name="MessageText-T">
    <vt:lpwstr>&lt;&lt;Message&gt;&gt;</vt:lpwstr>
  </property>
  <property fmtid="{D5CDD505-2E9C-101B-9397-08002B2CF9AE}" pid="17" name="Security-T">
    <vt:lpwstr>GENERALLY ACCESSIBLE</vt:lpwstr>
  </property>
  <property fmtid="{D5CDD505-2E9C-101B-9397-08002B2CF9AE}" pid="18" name="ContactInformation-T">
    <vt:lpwstr>Contact Information</vt:lpwstr>
  </property>
  <property fmtid="{D5CDD505-2E9C-101B-9397-08002B2CF9AE}" pid="19" name="Appendices-T">
    <vt:lpwstr>Appendices</vt:lpwstr>
  </property>
  <property fmtid="{D5CDD505-2E9C-101B-9397-08002B2CF9AE}" pid="20" name="AwardTitle-T">
    <vt:lpwstr>&lt;&lt;Award Title&gt;&gt;</vt:lpwstr>
  </property>
  <property fmtid="{D5CDD505-2E9C-101B-9397-08002B2CF9AE}" pid="21" name="AwardSubTitle-T">
    <vt:lpwstr>&lt;&lt;Award Subtitle&gt;&gt;</vt:lpwstr>
  </property>
  <property fmtid="{D5CDD505-2E9C-101B-9397-08002B2CF9AE}" pid="22" name="BiographicalDetails-T">
    <vt:lpwstr>&lt;&lt;Biographical Details&gt;&gt;</vt:lpwstr>
  </property>
  <property fmtid="{D5CDD505-2E9C-101B-9397-08002B2CF9AE}" pid="23" name="Conclusion-T">
    <vt:lpwstr>&lt;&lt;Conclusion&gt;&gt;</vt:lpwstr>
  </property>
  <property fmtid="{D5CDD505-2E9C-101B-9397-08002B2CF9AE}" pid="24" name="Continued-T">
    <vt:lpwstr>Continued</vt:lpwstr>
  </property>
  <property fmtid="{D5CDD505-2E9C-101B-9397-08002B2CF9AE}" pid="25" name="Draft-T">
    <vt:lpwstr>DRAFT</vt:lpwstr>
  </property>
  <property fmtid="{D5CDD505-2E9C-101B-9397-08002B2CF9AE}" pid="26" name="LayoutHeading-T">
    <vt:lpwstr>&lt;&lt;Layout Heading&gt;&gt;</vt:lpwstr>
  </property>
  <property fmtid="{D5CDD505-2E9C-101B-9397-08002B2CF9AE}" pid="27" name="Name-T">
    <vt:lpwstr>&lt;&lt;Name&gt;&gt;</vt:lpwstr>
  </property>
  <property fmtid="{D5CDD505-2E9C-101B-9397-08002B2CF9AE}" pid="28" name="Notes-T">
    <vt:lpwstr>Notes</vt:lpwstr>
  </property>
  <property fmtid="{D5CDD505-2E9C-101B-9397-08002B2CF9AE}" pid="29" name="QuoteSource-T">
    <vt:lpwstr>&lt;&lt;Quote Source&gt;&gt;</vt:lpwstr>
  </property>
  <property fmtid="{D5CDD505-2E9C-101B-9397-08002B2CF9AE}" pid="30" name="Sections-T">
    <vt:lpwstr>Sections</vt:lpwstr>
  </property>
  <property fmtid="{D5CDD505-2E9C-101B-9397-08002B2CF9AE}" pid="31" name="Source-T">
    <vt:lpwstr>Source</vt:lpwstr>
  </property>
  <property fmtid="{D5CDD505-2E9C-101B-9397-08002B2CF9AE}" pid="32" name="Subappendix-T">
    <vt:lpwstr>Subappendix</vt:lpwstr>
  </property>
  <property fmtid="{D5CDD505-2E9C-101B-9397-08002B2CF9AE}" pid="33" name="Subsection-T">
    <vt:lpwstr>Subsection</vt:lpwstr>
  </property>
  <property fmtid="{D5CDD505-2E9C-101B-9397-08002B2CF9AE}" pid="34" name="Subsubappendix-T">
    <vt:lpwstr>Subsubappendix</vt:lpwstr>
  </property>
  <property fmtid="{D5CDD505-2E9C-101B-9397-08002B2CF9AE}" pid="35" name="Subsubsection-T">
    <vt:lpwstr>Subsubsection</vt:lpwstr>
  </property>
  <property fmtid="{D5CDD505-2E9C-101B-9397-08002B2CF9AE}" pid="36" name="Title-T">
    <vt:lpwstr>&lt;&lt;Title&gt;&gt;</vt:lpwstr>
  </property>
  <property fmtid="{D5CDD505-2E9C-101B-9397-08002B2CF9AE}" pid="37" name="PresPrintTemplate">
    <vt:bool>true</vt:bool>
  </property>
  <property fmtid="{D5CDD505-2E9C-101B-9397-08002B2CF9AE}" pid="38" name="Address-T">
    <vt:lpwstr>&lt;&lt;Address&gt;&gt;</vt:lpwstr>
  </property>
  <property fmtid="{D5CDD505-2E9C-101B-9397-08002B2CF9AE}" pid="39" name="Average-T">
    <vt:lpwstr>Average</vt:lpwstr>
  </property>
  <property fmtid="{D5CDD505-2E9C-101B-9397-08002B2CF9AE}" pid="40" name="AmountDealType-T">
    <vt:lpwstr>&lt;&lt;Amt./deal-Type&gt;&gt;</vt:lpwstr>
  </property>
  <property fmtid="{D5CDD505-2E9C-101B-9397-08002B2CF9AE}" pid="41" name="ContactDetails-T">
    <vt:lpwstr>&lt;&lt;Contact Details&gt;&gt;</vt:lpwstr>
  </property>
  <property fmtid="{D5CDD505-2E9C-101B-9397-08002B2CF9AE}" pid="42" name="ContactName-T">
    <vt:lpwstr>&lt;&lt;Contact Name&gt;&gt;</vt:lpwstr>
  </property>
  <property fmtid="{D5CDD505-2E9C-101B-9397-08002B2CF9AE}" pid="43" name="Date-T">
    <vt:lpwstr>&lt;&lt;Date&gt;&gt;</vt:lpwstr>
  </property>
  <property fmtid="{D5CDD505-2E9C-101B-9397-08002B2CF9AE}" pid="44" name="EMailAddress-T">
    <vt:lpwstr>&lt;&lt;Email Address&gt;&gt;</vt:lpwstr>
  </property>
  <property fmtid="{D5CDD505-2E9C-101B-9397-08002B2CF9AE}" pid="45" name="LegalEntity-T">
    <vt:lpwstr>&lt;&lt;Legal Entity&gt;&gt;</vt:lpwstr>
  </property>
  <property fmtid="{D5CDD505-2E9C-101B-9397-08002B2CF9AE}" pid="46" name="Summary-T">
    <vt:lpwstr>&lt;&lt;Summary&gt;&gt;</vt:lpwstr>
  </property>
  <property fmtid="{D5CDD505-2E9C-101B-9397-08002B2CF9AE}" pid="47" name="TableHeading-T">
    <vt:lpwstr>&lt;&lt;Table Heading&gt;&gt;</vt:lpwstr>
  </property>
  <property fmtid="{D5CDD505-2E9C-101B-9397-08002B2CF9AE}" pid="48" name="TableSubheading-T">
    <vt:lpwstr>&lt;&lt;Table Subheading&gt;&gt;</vt:lpwstr>
  </property>
  <property fmtid="{D5CDD505-2E9C-101B-9397-08002B2CF9AE}" pid="49" name="TelephoneNumber-T">
    <vt:lpwstr>&lt;&lt;Telephone Number&gt;&gt;</vt:lpwstr>
  </property>
  <property fmtid="{D5CDD505-2E9C-101B-9397-08002B2CF9AE}" pid="50" name="Text-T">
    <vt:lpwstr>&lt;&lt;Text&gt;&gt;</vt:lpwstr>
  </property>
  <property fmtid="{D5CDD505-2E9C-101B-9397-08002B2CF9AE}" pid="51" name="WebAddress-T">
    <vt:lpwstr>&lt;&lt;Web Address</vt:lpwstr>
  </property>
  <property fmtid="{D5CDD505-2E9C-101B-9397-08002B2CF9AE}" pid="52" name="Year-T">
    <vt:lpwstr>&lt;&lt;Year&gt;&gt;</vt:lpwstr>
  </property>
  <property fmtid="{D5CDD505-2E9C-101B-9397-08002B2CF9AE}" pid="53" name="DateFormat-T">
    <vt:lpwstr>MM/DD/YY H:MM</vt:lpwstr>
  </property>
  <property fmtid="{D5CDD505-2E9C-101B-9397-08002B2CF9AE}" pid="54" name="FullPathName">
    <vt:lpwstr> </vt:lpwstr>
  </property>
  <property fmtid="{D5CDD505-2E9C-101B-9397-08002B2CF9AE}" pid="55" name="Keywords">
    <vt:lpwstr>C:\DPS NEW\Pres\PPT\PresPrintOnScreen.pot</vt:lpwstr>
  </property>
  <property fmtid="{D5CDD505-2E9C-101B-9397-08002B2CF9AE}" pid="56" name="CurrentAddinVersion">
    <vt:lpwstr>2.7.4</vt:lpwstr>
  </property>
  <property fmtid="{D5CDD505-2E9C-101B-9397-08002B2CF9AE}" pid="57" name="JapanCalendar">
    <vt:lpwstr>年</vt:lpwstr>
  </property>
  <property fmtid="{D5CDD505-2E9C-101B-9397-08002B2CF9AE}" pid="58" name="PresPrintOnScreen">
    <vt:bool>true</vt:bool>
  </property>
  <property fmtid="{D5CDD505-2E9C-101B-9397-08002B2CF9AE}" pid="59" name="Language">
    <vt:lpwstr>1033</vt:lpwstr>
  </property>
  <property fmtid="{D5CDD505-2E9C-101B-9397-08002B2CF9AE}" pid="60" name="UpgradedColorScheme">
    <vt:lpwstr>Yes</vt:lpwstr>
  </property>
  <property fmtid="{D5CDD505-2E9C-101B-9397-08002B2CF9AE}" pid="61" name="CreatedAddinVersion">
    <vt:lpwstr>2.7.4</vt:lpwstr>
  </property>
  <property fmtid="{D5CDD505-2E9C-101B-9397-08002B2CF9AE}" pid="62" name="CreatedTemplateVersion">
    <vt:lpwstr>2.7.4</vt:lpwstr>
  </property>
  <property fmtid="{D5CDD505-2E9C-101B-9397-08002B2CF9AE}" pid="63" name="CoverPhoto.Include">
    <vt:bool>false</vt:bool>
  </property>
  <property fmtid="{D5CDD505-2E9C-101B-9397-08002B2CF9AE}" pid="64" name="CreateDate">
    <vt:lpwstr>23.11.2010 10:10:21</vt:lpwstr>
  </property>
  <property fmtid="{D5CDD505-2E9C-101B-9397-08002B2CF9AE}" pid="65" name="CoverLogoIncluded">
    <vt:lpwstr>True</vt:lpwstr>
  </property>
  <property fmtid="{D5CDD505-2E9C-101B-9397-08002B2CF9AE}" pid="66" name="CoverLogoID">
    <vt:lpwstr>plain_co_w4</vt:lpwstr>
  </property>
  <property fmtid="{D5CDD505-2E9C-101B-9397-08002B2CF9AE}" pid="67" name="InsideLogoIncluded">
    <vt:lpwstr>True</vt:lpwstr>
  </property>
  <property fmtid="{D5CDD505-2E9C-101B-9397-08002B2CF9AE}" pid="68" name="InsideLogoID">
    <vt:lpwstr>plain_co_w4</vt:lpwstr>
  </property>
  <property fmtid="{D5CDD505-2E9C-101B-9397-08002B2CF9AE}" pid="69" name="IncludeID.Ppt">
    <vt:lpwstr>False</vt:lpwstr>
  </property>
  <property fmtid="{D5CDD505-2E9C-101B-9397-08002B2CF9AE}" pid="70" name="IDStampItems">
    <vt:lpwstr>0</vt:lpwstr>
  </property>
  <property fmtid="{D5CDD505-2E9C-101B-9397-08002B2CF9AE}" pid="71" name="DraftStamp.Ppt">
    <vt:lpwstr>False</vt:lpwstr>
  </property>
  <property fmtid="{D5CDD505-2E9C-101B-9397-08002B2CF9AE}" pid="72" name="TOC.Ppt">
    <vt:lpwstr>False</vt:lpwstr>
  </property>
  <property fmtid="{D5CDD505-2E9C-101B-9397-08002B2CF9AE}" pid="73" name="TocSecLevel1">
    <vt:lpwstr>1</vt:lpwstr>
  </property>
  <property fmtid="{D5CDD505-2E9C-101B-9397-08002B2CF9AE}" pid="74" name="TocSecLevel2">
    <vt:lpwstr>2</vt:lpwstr>
  </property>
  <property fmtid="{D5CDD505-2E9C-101B-9397-08002B2CF9AE}" pid="75" name="TocSecLevel3">
    <vt:lpwstr>3</vt:lpwstr>
  </property>
  <property fmtid="{D5CDD505-2E9C-101B-9397-08002B2CF9AE}" pid="76" name="TocApdxLevel1">
    <vt:lpwstr>4</vt:lpwstr>
  </property>
  <property fmtid="{D5CDD505-2E9C-101B-9397-08002B2CF9AE}" pid="77" name="TocApdxLevel2">
    <vt:lpwstr>5</vt:lpwstr>
  </property>
  <property fmtid="{D5CDD505-2E9C-101B-9397-08002B2CF9AE}" pid="78" name="TocApdxLevel3">
    <vt:lpwstr>6</vt:lpwstr>
  </property>
  <property fmtid="{D5CDD505-2E9C-101B-9397-08002B2CF9AE}" pid="79" name="SPageNumbering1.Ppt">
    <vt:lpwstr>True</vt:lpwstr>
  </property>
  <property fmtid="{D5CDD505-2E9C-101B-9397-08002B2CF9AE}" pid="80" name="SPageNumbering2.Ppt">
    <vt:lpwstr>False</vt:lpwstr>
  </property>
  <property fmtid="{D5CDD505-2E9C-101B-9397-08002B2CF9AE}" pid="81" name="SPageNumbering3.Ppt">
    <vt:lpwstr>False</vt:lpwstr>
  </property>
  <property fmtid="{D5CDD505-2E9C-101B-9397-08002B2CF9AE}" pid="82" name="APageNumbering1.Ppt">
    <vt:lpwstr>True</vt:lpwstr>
  </property>
  <property fmtid="{D5CDD505-2E9C-101B-9397-08002B2CF9AE}" pid="83" name="APageNumbering2.Ppt">
    <vt:lpwstr>False</vt:lpwstr>
  </property>
  <property fmtid="{D5CDD505-2E9C-101B-9397-08002B2CF9AE}" pid="84" name="APageNumbering3.Ppt">
    <vt:lpwstr>False</vt:lpwstr>
  </property>
  <property fmtid="{D5CDD505-2E9C-101B-9397-08002B2CF9AE}" pid="85" name="ContactPage.Ppt">
    <vt:lpwstr>False</vt:lpwstr>
  </property>
  <property fmtid="{D5CDD505-2E9C-101B-9397-08002B2CF9AE}" pid="86" name="CompanyName">
    <vt:lpwstr/>
  </property>
  <property fmtid="{D5CDD505-2E9C-101B-9397-08002B2CF9AE}" pid="87" name="CompanyNameExtension">
    <vt:lpwstr/>
  </property>
  <property fmtid="{D5CDD505-2E9C-101B-9397-08002B2CF9AE}" pid="88" name="CompanyDescriptor">
    <vt:lpwstr/>
  </property>
  <property fmtid="{D5CDD505-2E9C-101B-9397-08002B2CF9AE}" pid="89" name="CompanyType">
    <vt:lpwstr>0</vt:lpwstr>
  </property>
  <property fmtid="{D5CDD505-2E9C-101B-9397-08002B2CF9AE}" pid="90" name="BusinessUnit">
    <vt:lpwstr>1</vt:lpwstr>
  </property>
  <property fmtid="{D5CDD505-2E9C-101B-9397-08002B2CF9AE}" pid="91" name="Address.Office">
    <vt:lpwstr/>
  </property>
  <property fmtid="{D5CDD505-2E9C-101B-9397-08002B2CF9AE}" pid="92" name="Fax1.Office">
    <vt:lpwstr/>
  </property>
  <property fmtid="{D5CDD505-2E9C-101B-9397-08002B2CF9AE}" pid="93" name="Phone1.Office">
    <vt:lpwstr/>
  </property>
  <property fmtid="{D5CDD505-2E9C-101B-9397-08002B2CF9AE}" pid="94" name="CompanyID">
    <vt:lpwstr/>
  </property>
  <property fmtid="{D5CDD505-2E9C-101B-9397-08002B2CF9AE}" pid="95" name="CompanyLCID">
    <vt:lpwstr>0</vt:lpwstr>
  </property>
  <property fmtid="{D5CDD505-2E9C-101B-9397-08002B2CF9AE}" pid="96" name="AuthorInfoIncluded">
    <vt:lpwstr>False</vt:lpwstr>
  </property>
  <property fmtid="{D5CDD505-2E9C-101B-9397-08002B2CF9AE}" pid="97" name="AuthorInfoName">
    <vt:lpwstr/>
  </property>
  <property fmtid="{D5CDD505-2E9C-101B-9397-08002B2CF9AE}" pid="98" name="AuthorInfoDetails1">
    <vt:lpwstr/>
  </property>
  <property fmtid="{D5CDD505-2E9C-101B-9397-08002B2CF9AE}" pid="99" name="AuthorInfoDetails2">
    <vt:lpwstr/>
  </property>
  <property fmtid="{D5CDD505-2E9C-101B-9397-08002B2CF9AE}" pid="100" name="AuthorInfoEmail">
    <vt:lpwstr/>
  </property>
  <property fmtid="{D5CDD505-2E9C-101B-9397-08002B2CF9AE}" pid="101" name="AuthorInfoPhone">
    <vt:lpwstr/>
  </property>
  <property fmtid="{D5CDD505-2E9C-101B-9397-08002B2CF9AE}" pid="102" name="Endorsement">
    <vt:lpwstr/>
  </property>
  <property fmtid="{D5CDD505-2E9C-101B-9397-08002B2CF9AE}" pid="103" name="CoverPage.Ppt">
    <vt:lpwstr>True</vt:lpwstr>
  </property>
  <property fmtid="{D5CDD505-2E9C-101B-9397-08002B2CF9AE}" pid="104" name="CoverPhoto.Ppt">
    <vt:lpwstr/>
  </property>
  <property fmtid="{D5CDD505-2E9C-101B-9397-08002B2CF9AE}" pid="105" name="CoverPhotoLocation.Ppt">
    <vt:lpwstr>0</vt:lpwstr>
  </property>
  <property fmtid="{D5CDD505-2E9C-101B-9397-08002B2CF9AE}" pid="106" name="CoverPhotoPath">
    <vt:lpwstr/>
  </property>
  <property fmtid="{D5CDD505-2E9C-101B-9397-08002B2CF9AE}" pid="107" name="SecurityLevel">
    <vt:lpwstr>1</vt:lpwstr>
  </property>
  <property fmtid="{D5CDD505-2E9C-101B-9397-08002B2CF9AE}" pid="108" name="CoverPhotoIncluded">
    <vt:lpwstr>False</vt:lpwstr>
  </property>
  <property fmtid="{D5CDD505-2E9C-101B-9397-08002B2CF9AE}" pid="109" name="CoverPhotoIsCustom">
    <vt:lpwstr>False</vt:lpwstr>
  </property>
  <property fmtid="{D5CDD505-2E9C-101B-9397-08002B2CF9AE}" pid="110" name="SectionDivider.Ppt">
    <vt:lpwstr>True</vt:lpwstr>
  </property>
  <property fmtid="{D5CDD505-2E9C-101B-9397-08002B2CF9AE}" pid="111" name="IDStampDateFormatID">
    <vt:lpwstr>F1</vt:lpwstr>
  </property>
  <property fmtid="{D5CDD505-2E9C-101B-9397-08002B2CF9AE}" pid="112" name="IDStampDateFormat-T">
    <vt:lpwstr>MMMM d, yyyy h:mm AM/PM</vt:lpwstr>
  </property>
  <property fmtid="{D5CDD505-2E9C-101B-9397-08002B2CF9AE}" pid="113" name="CoverPageDateFormatID">
    <vt:lpwstr>F1</vt:lpwstr>
  </property>
  <property fmtid="{D5CDD505-2E9C-101B-9397-08002B2CF9AE}" pid="114" name="CoverPageDateFormatFilter">
    <vt:lpwstr>1</vt:lpwstr>
  </property>
  <property fmtid="{D5CDD505-2E9C-101B-9397-08002B2CF9AE}" pid="115" name="CoverPageDateFormat-T">
    <vt:lpwstr>MMMM d, yyyy</vt:lpwstr>
  </property>
  <property fmtid="{D5CDD505-2E9C-101B-9397-08002B2CF9AE}" pid="116" name="DisclaimerPage.Ppt">
    <vt:lpwstr>False</vt:lpwstr>
  </property>
  <property fmtid="{D5CDD505-2E9C-101B-9397-08002B2CF9AE}" pid="117" name="DisclaimerID.Ppt">
    <vt:lpwstr/>
  </property>
  <property fmtid="{D5CDD505-2E9C-101B-9397-08002B2CF9AE}" pid="118" name="UseInternalUBSFont.Office">
    <vt:lpwstr>True</vt:lpwstr>
  </property>
  <property fmtid="{D5CDD505-2E9C-101B-9397-08002B2CF9AE}" pid="119" name="Subheading-T">
    <vt:lpwstr>&lt;&lt;Table Subheading&gt;&gt;</vt:lpwstr>
  </property>
  <property fmtid="{D5CDD505-2E9C-101B-9397-08002B2CF9AE}" pid="120" name="CalendarDateFormatID">
    <vt:lpwstr>F1</vt:lpwstr>
  </property>
  <property fmtid="{D5CDD505-2E9C-101B-9397-08002B2CF9AE}" pid="121" name="CalendarStartDay">
    <vt:lpwstr>2</vt:lpwstr>
  </property>
  <property fmtid="{D5CDD505-2E9C-101B-9397-08002B2CF9AE}" pid="122" name="DateFormat.Ppt">
    <vt:lpwstr>F1</vt:lpwstr>
  </property>
</Properties>
</file>